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74" r:id="rId4"/>
    <p:sldMasterId id="2147483676" r:id="rId5"/>
  </p:sldMasterIdLst>
  <p:notesMasterIdLst>
    <p:notesMasterId r:id="rId36"/>
  </p:notesMasterIdLst>
  <p:sldIdLst>
    <p:sldId id="256" r:id="rId6"/>
    <p:sldId id="453" r:id="rId7"/>
    <p:sldId id="257" r:id="rId8"/>
    <p:sldId id="262" r:id="rId9"/>
    <p:sldId id="445" r:id="rId10"/>
    <p:sldId id="446" r:id="rId11"/>
    <p:sldId id="447" r:id="rId12"/>
    <p:sldId id="448" r:id="rId13"/>
    <p:sldId id="449" r:id="rId14"/>
    <p:sldId id="451" r:id="rId15"/>
    <p:sldId id="413" r:id="rId16"/>
    <p:sldId id="414" r:id="rId17"/>
    <p:sldId id="415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267" r:id="rId26"/>
    <p:sldId id="389" r:id="rId27"/>
    <p:sldId id="396" r:id="rId28"/>
    <p:sldId id="398" r:id="rId29"/>
    <p:sldId id="397" r:id="rId30"/>
    <p:sldId id="388" r:id="rId31"/>
    <p:sldId id="392" r:id="rId32"/>
    <p:sldId id="394" r:id="rId33"/>
    <p:sldId id="393" r:id="rId34"/>
    <p:sldId id="39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84" userDrawn="1">
          <p15:clr>
            <a:srgbClr val="A4A3A4"/>
          </p15:clr>
        </p15:guide>
        <p15:guide id="4" orient="horz" pos="35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88"/>
    <a:srgbClr val="8B0B02"/>
    <a:srgbClr val="124267"/>
    <a:srgbClr val="676767"/>
    <a:srgbClr val="E8E8E8"/>
    <a:srgbClr val="161824"/>
    <a:srgbClr val="003F62"/>
    <a:srgbClr val="19212E"/>
    <a:srgbClr val="191B29"/>
    <a:srgbClr val="041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0" y="664"/>
      </p:cViewPr>
      <p:guideLst>
        <p:guide orient="horz" pos="2137"/>
        <p:guide pos="3840"/>
        <p:guide orient="horz" pos="1684"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D208F-1A5D-4BFD-8760-1A122ABAAC3B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65D3F-45AE-40F6-BFC0-C2C9BAA582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7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54113"/>
            <a:ext cx="5540375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54B805-CDAB-3A40-8111-AB777D1FAB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77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54113"/>
            <a:ext cx="5540375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4B805-CDAB-3A40-8111-AB777D1FAB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7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54113"/>
            <a:ext cx="5540375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54B805-CDAB-3A40-8111-AB777D1FAB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771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28900" y="1154113"/>
            <a:ext cx="175260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54B805-CDAB-3A40-8111-AB777D1FAB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77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E4948-E7EB-4143-B68B-61D2358EC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F37207-BFA8-4DB2-887F-6B7A06F7C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80F0D-5937-46C1-A145-71793888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43CC7D-2E81-442A-8C69-E0B9B072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701E75-CA5B-47AA-8C38-C45D6AE8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34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CBE03-F657-45E8-A45D-50B4A044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31637D-DFF1-43FE-AC96-75855E33E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A7A3D2-4DBC-47B6-BBC0-8F8284D5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CABF28-D954-4763-B12B-C21E3AF9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AC2A0B-00B4-4163-92AD-42BDE272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68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3B0F93-43FE-48AC-A2DF-BE997D4C9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E17294-F738-4625-A341-32F66CABB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F2A55-257D-4B00-A19C-3FDB5902D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73B7BA-421D-4740-B539-CFF176810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C32B4-672E-4130-826E-262FF040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001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0210A-04D7-475D-A09F-4006CE46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84A96-4E1A-4D69-809A-20F7267D9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6C46F6-5DB7-4B4C-82FF-2D41BEF9D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1105BE-504B-47CE-BAC5-6E1E298F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3F2419-7055-450E-BCD5-077A3E74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54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6A165-4DD9-4C82-BC51-75C8799A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59F6A-FEC8-4B29-AE19-5F55D3AA5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F5EF5C-D171-4184-AF53-64AC335E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98DEF6-5861-4EA2-9963-0E0255C3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0374BA-3FCE-47DB-8AAE-BC4CC5E2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278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84930-4DAD-4EBE-BBE3-4CE903E9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221D39-9463-4DF0-83CF-6721AA808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4CFEC7-ED30-43C0-8178-8BC24148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42187-0D24-4C7B-97F2-B322CB33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7EA09B-21B6-46A2-B93E-5BDFD1A3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730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8FDFB-DA2B-4B2E-9613-6D5F6D97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7CA66-D566-4336-A58A-C564163B4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71DE7B-464F-47A5-A650-1A4C8FED4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4AF09E-D1E3-4DD5-B3B7-7775EEC1B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3F7CD0-3BDE-497C-9C4F-19DE9D5D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13BF3E-CDD0-4A0B-A950-9CF6A12D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35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A126C-641C-4FF3-954D-28D6830C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4F546-2285-47A5-A4BC-0BAA4D773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A05804-5216-4AB1-BD86-DF8EAB56C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20AD6A-B903-4138-AEC6-561C6BC58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163D97-6543-41D8-B9BF-A55777492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E394E1-8502-42DC-A76D-131C764F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64B1C8-22C8-4F17-A650-04BF7E78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E29E3E-D177-46C7-8B9B-F0FA98960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60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03388-36C2-44D3-B40D-B1F63209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C32320-24B3-4B77-B66C-44DC67CA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34A396-6FEE-4614-945B-884E8B6F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C048A9-3801-4B64-A09F-9830F9C2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012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EC015C-9EC4-412F-A8BC-67B23E70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B472F0-8237-4A04-A07A-D82DE3F7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416459-1167-497C-B0B7-52D99385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945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440BE-88CA-42DB-9762-A87250DC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E6A934-CF2A-47FE-B35B-891F762A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62F17B-AACF-4177-BF90-930C272CF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EC54E8-8E2D-425C-8846-B463C6916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701E31-FC15-4366-A638-03689328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3F359E-BDDF-40E7-A8EA-D2BE62D4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6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70B10-8A10-4174-BCB1-B3A2E624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3CAE25-D8F2-4544-B496-A517AC53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E8D297-AB7F-41DC-9061-72C912348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8F9019-6945-4B2E-A05D-2D98F7A9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549B94-A63B-4269-BC31-9B1C5964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672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410E8-3A43-4870-B22D-BCBF79F7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19047BA-D9C3-40C8-9559-542D3239B0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BCD0C8-CF12-4730-821A-A71AE39F3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7899E0-9547-4034-AC6B-551640B2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882597-EBF1-433D-8354-F090A2CF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179778-5307-4486-B29C-BAB5A836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93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4A043-4C68-4EF9-B152-7A632CE1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F4BE0A-9F3D-4ACE-9592-C740E0F3F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2B148-511C-47AF-852E-DD495EFE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AA0463-8470-4047-B276-37286128D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B2EA45-ADF8-4862-AAE9-209B0E19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606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383B52-9865-443E-ABAE-EC202C54D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0E526-9BC5-48EF-BBC2-D4BCEF4CF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2BA819-F67E-4C53-BAAF-72F799AC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872D8-0927-4A87-8793-AA9A8921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EA8859-2FAC-42BF-8561-0C1642A4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0718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ark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74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dark bkgd">
    <p:bg>
      <p:bgPr>
        <a:gradFill flip="none" rotWithShape="1">
          <a:gsLst>
            <a:gs pos="0">
              <a:schemeClr val="accent3">
                <a:alpha val="76000"/>
              </a:schemeClr>
            </a:gs>
            <a:gs pos="23000">
              <a:srgbClr val="004165">
                <a:alpha val="94000"/>
              </a:srgbClr>
            </a:gs>
            <a:gs pos="58000">
              <a:schemeClr val="accent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89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1122363"/>
            <a:ext cx="10363201" cy="2387600"/>
          </a:xfrm>
        </p:spPr>
        <p:txBody>
          <a:bodyPr anchor="b"/>
          <a:lstStyle>
            <a:lvl1pPr algn="ctr">
              <a:defRPr sz="266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1" cy="1655762"/>
          </a:xfrm>
        </p:spPr>
        <p:txBody>
          <a:bodyPr/>
          <a:lstStyle>
            <a:lvl1pPr marL="0" indent="0" algn="ctr">
              <a:buNone/>
              <a:defRPr sz="1067"/>
            </a:lvl1pPr>
            <a:lvl2pPr marL="203177" indent="0" algn="ctr">
              <a:buNone/>
              <a:defRPr sz="889"/>
            </a:lvl2pPr>
            <a:lvl3pPr marL="406355" indent="0" algn="ctr">
              <a:buNone/>
              <a:defRPr sz="800"/>
            </a:lvl3pPr>
            <a:lvl4pPr marL="609532" indent="0" algn="ctr">
              <a:buNone/>
              <a:defRPr sz="711"/>
            </a:lvl4pPr>
            <a:lvl5pPr marL="812708" indent="0" algn="ctr">
              <a:buNone/>
              <a:defRPr sz="711"/>
            </a:lvl5pPr>
            <a:lvl6pPr marL="1015885" indent="0" algn="ctr">
              <a:buNone/>
              <a:defRPr sz="711"/>
            </a:lvl6pPr>
            <a:lvl7pPr marL="1219063" indent="0" algn="ctr">
              <a:buNone/>
              <a:defRPr sz="711"/>
            </a:lvl7pPr>
            <a:lvl8pPr marL="1422240" indent="0" algn="ctr">
              <a:buNone/>
              <a:defRPr sz="711"/>
            </a:lvl8pPr>
            <a:lvl9pPr marL="1625417" indent="0" algn="ctr">
              <a:buNone/>
              <a:defRPr sz="711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2CF77-6AF1-4744-A9F7-ECAA4161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8807-FB9E-461E-97C2-2858F515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31E30-C3A9-4AD4-930C-AC821AB9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768DB-FBB8-4E49-B2AA-DD35AC8CDC2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00297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DECF-4600-4EAE-A221-98805C01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C6AF-7106-468A-85E8-DD8CA5DFE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991A1-4EF4-476F-90C6-861A67C8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05A08-AAFF-4F38-8344-17CF424893D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633792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1" cy="2852737"/>
          </a:xfrm>
        </p:spPr>
        <p:txBody>
          <a:bodyPr anchor="b"/>
          <a:lstStyle>
            <a:lvl1pPr>
              <a:defRPr sz="266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1" cy="1500187"/>
          </a:xfrm>
        </p:spPr>
        <p:txBody>
          <a:bodyPr/>
          <a:lstStyle>
            <a:lvl1pPr marL="0" indent="0">
              <a:buNone/>
              <a:defRPr sz="1067">
                <a:solidFill>
                  <a:schemeClr val="tx1"/>
                </a:solidFill>
              </a:defRPr>
            </a:lvl1pPr>
            <a:lvl2pPr marL="203177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2pPr>
            <a:lvl3pPr marL="406355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09532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4pPr>
            <a:lvl5pPr marL="81270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5pPr>
            <a:lvl6pPr marL="1015885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6pPr>
            <a:lvl7pPr marL="1219063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7pPr>
            <a:lvl8pPr marL="1422240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8pPr>
            <a:lvl9pPr marL="1625417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1A302-8352-4150-8A66-45BCED3E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FA79F-CBDD-4A5F-BFBB-32A53988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6ED10-3CEF-40DC-8B88-6170F0F0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66644-E3AE-4C58-85C1-25705577C6A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35117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599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599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B3F529E-D52C-405A-BC3E-1C6C45D87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55C3BA1-D975-439F-B22F-6E21260F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BE671B-EABF-47EB-9C0C-25B46AEB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ECD83B-FD65-41CB-A595-B7BA04FA415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508710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365127"/>
            <a:ext cx="1051560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77" indent="0">
              <a:buNone/>
              <a:defRPr sz="889" b="1"/>
            </a:lvl2pPr>
            <a:lvl3pPr marL="406355" indent="0">
              <a:buNone/>
              <a:defRPr sz="800" b="1"/>
            </a:lvl3pPr>
            <a:lvl4pPr marL="609532" indent="0">
              <a:buNone/>
              <a:defRPr sz="711" b="1"/>
            </a:lvl4pPr>
            <a:lvl5pPr marL="812708" indent="0">
              <a:buNone/>
              <a:defRPr sz="711" b="1"/>
            </a:lvl5pPr>
            <a:lvl6pPr marL="1015885" indent="0">
              <a:buNone/>
              <a:defRPr sz="711" b="1"/>
            </a:lvl6pPr>
            <a:lvl7pPr marL="1219063" indent="0">
              <a:buNone/>
              <a:defRPr sz="711" b="1"/>
            </a:lvl7pPr>
            <a:lvl8pPr marL="1422240" indent="0">
              <a:buNone/>
              <a:defRPr sz="711" b="1"/>
            </a:lvl8pPr>
            <a:lvl9pPr marL="1625417" indent="0">
              <a:buNone/>
              <a:defRPr sz="711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7" cy="823912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77" indent="0">
              <a:buNone/>
              <a:defRPr sz="889" b="1"/>
            </a:lvl2pPr>
            <a:lvl3pPr marL="406355" indent="0">
              <a:buNone/>
              <a:defRPr sz="800" b="1"/>
            </a:lvl3pPr>
            <a:lvl4pPr marL="609532" indent="0">
              <a:buNone/>
              <a:defRPr sz="711" b="1"/>
            </a:lvl4pPr>
            <a:lvl5pPr marL="812708" indent="0">
              <a:buNone/>
              <a:defRPr sz="711" b="1"/>
            </a:lvl5pPr>
            <a:lvl6pPr marL="1015885" indent="0">
              <a:buNone/>
              <a:defRPr sz="711" b="1"/>
            </a:lvl6pPr>
            <a:lvl7pPr marL="1219063" indent="0">
              <a:buNone/>
              <a:defRPr sz="711" b="1"/>
            </a:lvl7pPr>
            <a:lvl8pPr marL="1422240" indent="0">
              <a:buNone/>
              <a:defRPr sz="711" b="1"/>
            </a:lvl8pPr>
            <a:lvl9pPr marL="1625417" indent="0">
              <a:buNone/>
              <a:defRPr sz="711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897BE1-D9B5-445C-883A-F1F39821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6F629FD-E66B-47D2-AB2B-7462BFFE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B05346-87CF-41B1-B708-008244A6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2232B-2AC6-46D0-99BD-85CDFFC183F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8238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D472A-6F29-440F-871E-BBFC52C8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17B406-79CC-4F4C-8318-4EA208538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9B6E13-2408-4D12-9508-46BA52A8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890C8-0C67-427A-BDF2-60925A9F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814EE-0474-424C-91DB-B7069736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00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419688A-CDDE-4418-9592-B3A4BAE5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F6682BB-D286-4B36-80EC-A358720E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1DED57-4850-48D6-A4B1-CB21F2CC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366FF-18D1-4DB3-AFB7-B0049B39C42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14290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86B581-DD9D-4C10-93C2-69AB3175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15B43E8-E246-4AF2-9947-8203844A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CA59097-7EC6-449A-9F5D-085575CA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26D73-8E64-44DF-9D41-481D7E7F56C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34770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987427"/>
            <a:ext cx="6172201" cy="4873625"/>
          </a:xfrm>
        </p:spPr>
        <p:txBody>
          <a:bodyPr/>
          <a:lstStyle>
            <a:lvl1pPr>
              <a:defRPr sz="1422"/>
            </a:lvl1pPr>
            <a:lvl2pPr>
              <a:defRPr sz="1245"/>
            </a:lvl2pPr>
            <a:lvl3pPr>
              <a:defRPr sz="1067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711"/>
            </a:lvl1pPr>
            <a:lvl2pPr marL="203177" indent="0">
              <a:buNone/>
              <a:defRPr sz="622"/>
            </a:lvl2pPr>
            <a:lvl3pPr marL="406355" indent="0">
              <a:buNone/>
              <a:defRPr sz="533"/>
            </a:lvl3pPr>
            <a:lvl4pPr marL="609532" indent="0">
              <a:buNone/>
              <a:defRPr sz="444"/>
            </a:lvl4pPr>
            <a:lvl5pPr marL="812708" indent="0">
              <a:buNone/>
              <a:defRPr sz="444"/>
            </a:lvl5pPr>
            <a:lvl6pPr marL="1015885" indent="0">
              <a:buNone/>
              <a:defRPr sz="444"/>
            </a:lvl6pPr>
            <a:lvl7pPr marL="1219063" indent="0">
              <a:buNone/>
              <a:defRPr sz="444"/>
            </a:lvl7pPr>
            <a:lvl8pPr marL="1422240" indent="0">
              <a:buNone/>
              <a:defRPr sz="444"/>
            </a:lvl8pPr>
            <a:lvl9pPr marL="1625417" indent="0">
              <a:buNone/>
              <a:defRPr sz="44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15D8FA-94BE-42D0-99C0-72AB3306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2879020-8D99-49AE-9A92-E53E5F72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7E8B428-4904-42B7-8DE4-E91D92B1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5488A-3161-4B7C-8D04-60332332A31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36046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7" y="987427"/>
            <a:ext cx="6172201" cy="4873625"/>
          </a:xfrm>
        </p:spPr>
        <p:txBody>
          <a:bodyPr rtlCol="0">
            <a:normAutofit/>
          </a:bodyPr>
          <a:lstStyle>
            <a:lvl1pPr marL="0" indent="0">
              <a:buNone/>
              <a:defRPr sz="1422"/>
            </a:lvl1pPr>
            <a:lvl2pPr marL="203177" indent="0">
              <a:buNone/>
              <a:defRPr sz="1245"/>
            </a:lvl2pPr>
            <a:lvl3pPr marL="406355" indent="0">
              <a:buNone/>
              <a:defRPr sz="1067"/>
            </a:lvl3pPr>
            <a:lvl4pPr marL="609532" indent="0">
              <a:buNone/>
              <a:defRPr sz="889"/>
            </a:lvl4pPr>
            <a:lvl5pPr marL="812708" indent="0">
              <a:buNone/>
              <a:defRPr sz="889"/>
            </a:lvl5pPr>
            <a:lvl6pPr marL="1015885" indent="0">
              <a:buNone/>
              <a:defRPr sz="889"/>
            </a:lvl6pPr>
            <a:lvl7pPr marL="1219063" indent="0">
              <a:buNone/>
              <a:defRPr sz="889"/>
            </a:lvl7pPr>
            <a:lvl8pPr marL="1422240" indent="0">
              <a:buNone/>
              <a:defRPr sz="889"/>
            </a:lvl8pPr>
            <a:lvl9pPr marL="1625417" indent="0">
              <a:buNone/>
              <a:defRPr sz="889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711"/>
            </a:lvl1pPr>
            <a:lvl2pPr marL="203177" indent="0">
              <a:buNone/>
              <a:defRPr sz="622"/>
            </a:lvl2pPr>
            <a:lvl3pPr marL="406355" indent="0">
              <a:buNone/>
              <a:defRPr sz="533"/>
            </a:lvl3pPr>
            <a:lvl4pPr marL="609532" indent="0">
              <a:buNone/>
              <a:defRPr sz="444"/>
            </a:lvl4pPr>
            <a:lvl5pPr marL="812708" indent="0">
              <a:buNone/>
              <a:defRPr sz="444"/>
            </a:lvl5pPr>
            <a:lvl6pPr marL="1015885" indent="0">
              <a:buNone/>
              <a:defRPr sz="444"/>
            </a:lvl6pPr>
            <a:lvl7pPr marL="1219063" indent="0">
              <a:buNone/>
              <a:defRPr sz="444"/>
            </a:lvl7pPr>
            <a:lvl8pPr marL="1422240" indent="0">
              <a:buNone/>
              <a:defRPr sz="444"/>
            </a:lvl8pPr>
            <a:lvl9pPr marL="1625417" indent="0">
              <a:buNone/>
              <a:defRPr sz="44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C65BAB7-4FAE-4037-9E68-9A921964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8BD716-A118-47C2-B9EE-DA2654F6F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B76F97-CE53-4350-8D24-D2337466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5693B-8956-4844-BF21-03F723609A0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03053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E5CE8-15D7-4967-A1E4-D77E8DAA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BD7C4-7A57-4636-B037-4CA6EAF1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DCE52-6A64-4CC1-8FD0-69F2116A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71DE1-333C-41B9-969A-57AC0EEC8D5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442337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89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B14F0-3151-486E-A41D-7A7DA0C2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51404-1DD2-40F0-A74F-17E96351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E107-6714-411F-B9FA-31D90DE9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97942-4147-4717-A74C-E2A67916662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8555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5284D-866E-4AF8-B158-A06A84FD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4F7BD-A80E-40D2-9C30-FBD6C830E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694FBE-FD26-4BA5-B251-17C8E89E5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492656-B368-4DC1-8AEF-64C14F2F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01E8DA-8554-4C93-89CC-BCEB0CBD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9E0C08-7730-42C8-8EDF-72E15B91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2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6217B-E103-4F1B-9434-B7A0D9FE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900443-9285-496D-AC4B-4DE2BD66D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CB4E3B-5F73-40DA-8D57-E92FC4550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B59C01-E9A3-4D80-BED7-C2516558D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1AC09-4DE4-4F3A-96D8-13A81FE25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DA478E-040A-4FD0-8499-245FC297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3DAC95-9AE0-44A0-ABDF-BA87B0EF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5CAC6A-98A9-45F3-820C-CA30C514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19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4728B-F0F2-4F6C-8EE9-7568E6E0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B6933A-5ED7-4397-AEB0-A8F4DCFC2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744A3C-6CD8-4130-BABE-875457DB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E309A5-7482-47BD-B9E1-2929A00E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78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62219C-8649-4C8D-9DD0-C37982E2C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492DDB-EE13-4C66-B4DF-5DED78907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C0AE54-F56D-4039-B121-EAC70AA59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2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CC357-AADD-439E-A876-6F5876FD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50C7A-7BD4-442F-90EF-921131C4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9F60DD-9E01-4DED-BC32-CC62A4823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C96768-E0C3-4333-A57C-DA4291E4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37827D-A4D0-4099-8241-1E68C597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114251-19D0-4FDA-A72B-D23FF942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30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A09A2-C744-4647-8ED2-FD647882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289BC5-EEF1-4E76-939E-FCC4C83CD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9D8135-D2CB-4198-8572-88B9E6483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04624B-70C8-4467-A79F-A52415A4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478A69-DCCB-411C-B603-B78409C3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B9B219-12DC-4FF6-BFE6-9C6C200C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5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4C046F-37AA-461A-9993-E1D364583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C5BC83-4C41-4BE7-BF66-6B97D6110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981C45-4445-4953-BEA0-5EAFFA4BF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C1876-27C4-4494-AE9A-3505755BDC0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626546-860F-49D6-8B05-DF355058D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E12D4-49A8-49FA-85B1-EAF691CF0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59040-E2DF-484B-8E31-2F4411736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39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4352401-1A70-4B42-AD99-D076B96F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D56EB5-2FCC-4D15-829A-CECEEE3E2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EE26A-91B8-48C2-888A-5F3168C92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ACB23-A42A-41ED-BD82-85A177CE9C04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C23249-CAB3-4283-9203-F44980569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886880-BDCA-45AD-81D6-268E1B39B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8458E-0A41-4C0A-A336-F7560A3075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12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48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>
          <a:solidFill>
            <a:schemeClr val="tx2">
              <a:lumMod val="65000"/>
              <a:lumOff val="35000"/>
            </a:schemeClr>
          </a:solidFill>
          <a:latin typeface="Myriad Pro Semibold" charset="0"/>
          <a:ea typeface="Myriad Pro Semibold" charset="0"/>
          <a:cs typeface="Myriad Pro Semibol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  <a:ea typeface="ヒラギノ角ゴ Pro W3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  <a:ea typeface="ヒラギノ角ゴ Pro W3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  <a:ea typeface="ヒラギノ角ゴ Pro W3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  <a:ea typeface="ヒラギノ角ゴ Pro W3" charset="0"/>
        </a:defRPr>
      </a:lvl5pPr>
      <a:lvl6pPr marL="457206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</a:defRPr>
      </a:lvl6pPr>
      <a:lvl7pPr marL="914411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</a:defRPr>
      </a:lvl7pPr>
      <a:lvl8pPr marL="1371617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</a:defRPr>
      </a:lvl8pPr>
      <a:lvl9pPr marL="1828823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</a:defRPr>
      </a:lvl9pPr>
    </p:titleStyle>
    <p:bodyStyle>
      <a:lvl1pPr marL="342905" indent="-342905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SzPct val="87000"/>
        <a:buFont typeface="ArialUnicodeMS" charset="0"/>
        <a:buChar char="▸"/>
        <a:defRPr sz="2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742960" indent="-285753" algn="l" rtl="0" eaLnBrk="1" fontAlgn="base" hangingPunct="1">
        <a:spcBef>
          <a:spcPct val="20000"/>
        </a:spcBef>
        <a:spcAft>
          <a:spcPct val="0"/>
        </a:spcAft>
        <a:buClr>
          <a:srgbClr val="063052"/>
        </a:buClr>
        <a:buSzPct val="80000"/>
        <a:buFont typeface="Wingdings" charset="0"/>
        <a:buChar char="§"/>
        <a:defRPr sz="18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1143014" indent="-228603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Char char="•"/>
        <a:defRPr sz="18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1600220" indent="-22860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ü"/>
        <a:defRPr sz="16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2171727" indent="-342905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Courier New" charset="0"/>
        <a:buChar char="o"/>
        <a:defRPr sz="1600">
          <a:solidFill>
            <a:srgbClr val="063052"/>
          </a:solidFill>
          <a:latin typeface="+mn-lt"/>
          <a:ea typeface="ヒラギノ角ゴ Pro W3" charset="0"/>
        </a:defRPr>
      </a:lvl5pPr>
      <a:lvl6pPr marL="2514632" indent="-228603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itchFamily="34" charset="0"/>
        <a:buChar char="►"/>
        <a:defRPr sz="2000">
          <a:solidFill>
            <a:srgbClr val="063052"/>
          </a:solidFill>
          <a:latin typeface="+mn-lt"/>
        </a:defRPr>
      </a:lvl6pPr>
      <a:lvl7pPr marL="2971837" indent="-228603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itchFamily="34" charset="0"/>
        <a:buChar char="►"/>
        <a:defRPr sz="2000">
          <a:solidFill>
            <a:srgbClr val="063052"/>
          </a:solidFill>
          <a:latin typeface="+mn-lt"/>
        </a:defRPr>
      </a:lvl7pPr>
      <a:lvl8pPr marL="3429043" indent="-228603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itchFamily="34" charset="0"/>
        <a:buChar char="►"/>
        <a:defRPr sz="2000">
          <a:solidFill>
            <a:srgbClr val="063052"/>
          </a:solidFill>
          <a:latin typeface="+mn-lt"/>
        </a:defRPr>
      </a:lvl8pPr>
      <a:lvl9pPr marL="3886248" indent="-228603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itchFamily="34" charset="0"/>
        <a:buChar char="►"/>
        <a:defRPr sz="2000">
          <a:solidFill>
            <a:srgbClr val="063052"/>
          </a:solidFill>
          <a:latin typeface="+mn-lt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2">
          <p15:clr>
            <a:srgbClr val="F26B43"/>
          </p15:clr>
        </p15:guide>
        <p15:guide id="2" pos="4080">
          <p15:clr>
            <a:srgbClr val="F26B43"/>
          </p15:clr>
        </p15:guide>
        <p15:guide id="3" orient="horz" pos="432">
          <p15:clr>
            <a:srgbClr val="F26B43"/>
          </p15:clr>
        </p15:guide>
        <p15:guide id="5" orient="horz" pos="72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6D5D7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8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>
          <a:solidFill>
            <a:schemeClr val="tx2">
              <a:lumMod val="65000"/>
              <a:lumOff val="35000"/>
            </a:schemeClr>
          </a:solidFill>
          <a:latin typeface="Myriad Pro Semibold" charset="0"/>
          <a:ea typeface="Myriad Pro Semibold" charset="0"/>
          <a:cs typeface="Myriad Pro Semibol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  <a:ea typeface="ヒラギノ角ゴ Pro W3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  <a:ea typeface="ヒラギノ角ゴ Pro W3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  <a:ea typeface="ヒラギノ角ゴ Pro W3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  <a:ea typeface="ヒラギノ角ゴ Pro W3" charset="0"/>
        </a:defRPr>
      </a:lvl5pPr>
      <a:lvl6pPr marL="457206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</a:defRPr>
      </a:lvl6pPr>
      <a:lvl7pPr marL="914411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</a:defRPr>
      </a:lvl7pPr>
      <a:lvl8pPr marL="1371617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</a:defRPr>
      </a:lvl8pPr>
      <a:lvl9pPr marL="1828823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charset="0"/>
        </a:defRPr>
      </a:lvl9pPr>
    </p:titleStyle>
    <p:bodyStyle>
      <a:lvl1pPr marL="342905" indent="-342905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SzPct val="87000"/>
        <a:buFont typeface="ArialUnicodeMS" charset="0"/>
        <a:buChar char="▸"/>
        <a:defRPr sz="2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742960" indent="-285753" algn="l" rtl="0" eaLnBrk="1" fontAlgn="base" hangingPunct="1">
        <a:spcBef>
          <a:spcPct val="20000"/>
        </a:spcBef>
        <a:spcAft>
          <a:spcPct val="0"/>
        </a:spcAft>
        <a:buClr>
          <a:srgbClr val="063052"/>
        </a:buClr>
        <a:buSzPct val="80000"/>
        <a:buFont typeface="Wingdings" charset="0"/>
        <a:buChar char="§"/>
        <a:defRPr sz="18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1143014" indent="-228603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Char char="•"/>
        <a:defRPr sz="18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1600220" indent="-22860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ü"/>
        <a:defRPr sz="16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2171727" indent="-342905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Courier New" charset="0"/>
        <a:buChar char="o"/>
        <a:defRPr sz="1600">
          <a:solidFill>
            <a:srgbClr val="063052"/>
          </a:solidFill>
          <a:latin typeface="+mn-lt"/>
          <a:ea typeface="ヒラギノ角ゴ Pro W3" charset="0"/>
        </a:defRPr>
      </a:lvl5pPr>
      <a:lvl6pPr marL="2514632" indent="-228603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itchFamily="34" charset="0"/>
        <a:buChar char="►"/>
        <a:defRPr sz="2000">
          <a:solidFill>
            <a:srgbClr val="063052"/>
          </a:solidFill>
          <a:latin typeface="+mn-lt"/>
        </a:defRPr>
      </a:lvl6pPr>
      <a:lvl7pPr marL="2971837" indent="-228603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itchFamily="34" charset="0"/>
        <a:buChar char="►"/>
        <a:defRPr sz="2000">
          <a:solidFill>
            <a:srgbClr val="063052"/>
          </a:solidFill>
          <a:latin typeface="+mn-lt"/>
        </a:defRPr>
      </a:lvl7pPr>
      <a:lvl8pPr marL="3429043" indent="-228603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itchFamily="34" charset="0"/>
        <a:buChar char="►"/>
        <a:defRPr sz="2000">
          <a:solidFill>
            <a:srgbClr val="063052"/>
          </a:solidFill>
          <a:latin typeface="+mn-lt"/>
        </a:defRPr>
      </a:lvl8pPr>
      <a:lvl9pPr marL="3886248" indent="-228603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itchFamily="34" charset="0"/>
        <a:buChar char="►"/>
        <a:defRPr sz="2000">
          <a:solidFill>
            <a:srgbClr val="063052"/>
          </a:solidFill>
          <a:latin typeface="+mn-lt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32">
          <p15:clr>
            <a:srgbClr val="F26B43"/>
          </p15:clr>
        </p15:guide>
        <p15:guide id="2" pos="4080">
          <p15:clr>
            <a:srgbClr val="F26B43"/>
          </p15:clr>
        </p15:guide>
        <p15:guide id="3" orient="horz" pos="432">
          <p15:clr>
            <a:srgbClr val="F26B43"/>
          </p15:clr>
        </p15:guide>
        <p15:guide id="5" orient="horz" pos="72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0BB36C5-569F-4CE1-8E49-ADF1C9041C9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74" y="365133"/>
            <a:ext cx="10518456" cy="132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D94EA72-4139-4E55-8E34-881709FBAC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6774" y="1825664"/>
            <a:ext cx="10518456" cy="435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A43A3-7241-4C83-B780-3BFE3FE512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774" y="6356223"/>
            <a:ext cx="2745551" cy="365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31F12-1844-4A5C-94D8-1959E27BD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356" y="6356223"/>
            <a:ext cx="4113288" cy="365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3201C-2CB0-41EF-A24A-B81BE09DA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676" y="6356223"/>
            <a:ext cx="2745553" cy="365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1238242-3355-40B3-BC8F-4AC3CD47DEB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033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40543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905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0543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 Light" panose="020F0302020204030204" pitchFamily="34" charset="0"/>
        </a:defRPr>
      </a:lvl2pPr>
      <a:lvl3pPr algn="l" defTabSz="40543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 Light" panose="020F0302020204030204" pitchFamily="34" charset="0"/>
        </a:defRPr>
      </a:lvl3pPr>
      <a:lvl4pPr algn="l" defTabSz="40543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 Light" panose="020F0302020204030204" pitchFamily="34" charset="0"/>
        </a:defRPr>
      </a:lvl4pPr>
      <a:lvl5pPr algn="l" defTabSz="40543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 Light" panose="020F0302020204030204" pitchFamily="34" charset="0"/>
        </a:defRPr>
      </a:lvl5pPr>
      <a:lvl6pPr marL="322555" algn="l" defTabSz="405433" rtl="0" fontAlgn="base">
        <a:lnSpc>
          <a:spcPct val="90000"/>
        </a:lnSpc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 Light" panose="020F0302020204030204" pitchFamily="34" charset="0"/>
        </a:defRPr>
      </a:lvl6pPr>
      <a:lvl7pPr marL="645109" algn="l" defTabSz="405433" rtl="0" fontAlgn="base">
        <a:lnSpc>
          <a:spcPct val="90000"/>
        </a:lnSpc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 Light" panose="020F0302020204030204" pitchFamily="34" charset="0"/>
        </a:defRPr>
      </a:lvl7pPr>
      <a:lvl8pPr marL="967664" algn="l" defTabSz="405433" rtl="0" fontAlgn="base">
        <a:lnSpc>
          <a:spcPct val="90000"/>
        </a:lnSpc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 Light" panose="020F0302020204030204" pitchFamily="34" charset="0"/>
        </a:defRPr>
      </a:lvl8pPr>
      <a:lvl9pPr marL="1290218" algn="l" defTabSz="405433" rtl="0" fontAlgn="base">
        <a:lnSpc>
          <a:spcPct val="90000"/>
        </a:lnSpc>
        <a:spcBef>
          <a:spcPct val="0"/>
        </a:spcBef>
        <a:spcAft>
          <a:spcPct val="0"/>
        </a:spcAft>
        <a:defRPr sz="1905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00798" indent="-100798" algn="l" defTabSz="405433" rtl="0" eaLnBrk="0" fontAlgn="base" hangingPunct="0">
        <a:lnSpc>
          <a:spcPct val="90000"/>
        </a:lnSpc>
        <a:spcBef>
          <a:spcPts val="441"/>
        </a:spcBef>
        <a:spcAft>
          <a:spcPct val="0"/>
        </a:spcAft>
        <a:buFont typeface="Arial" panose="020B0604020202020204" pitchFamily="34" charset="0"/>
        <a:buChar char="•"/>
        <a:defRPr sz="1199" kern="1200">
          <a:solidFill>
            <a:schemeClr val="tx1"/>
          </a:solidFill>
          <a:latin typeface="+mn-lt"/>
          <a:ea typeface="+mn-ea"/>
          <a:cs typeface="+mn-cs"/>
        </a:defRPr>
      </a:lvl1pPr>
      <a:lvl2pPr marL="304635" indent="-100798" algn="l" defTabSz="405433" rtl="0" eaLnBrk="0" fontAlgn="base" hangingPunct="0">
        <a:lnSpc>
          <a:spcPct val="90000"/>
        </a:lnSpc>
        <a:spcBef>
          <a:spcPts val="221"/>
        </a:spcBef>
        <a:spcAft>
          <a:spcPct val="0"/>
        </a:spcAft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2pPr>
      <a:lvl3pPr marL="507352" indent="-100798" algn="l" defTabSz="405433" rtl="0" eaLnBrk="0" fontAlgn="base" hangingPunct="0">
        <a:lnSpc>
          <a:spcPct val="90000"/>
        </a:lnSpc>
        <a:spcBef>
          <a:spcPts val="221"/>
        </a:spcBef>
        <a:spcAft>
          <a:spcPct val="0"/>
        </a:spcAft>
        <a:buFont typeface="Arial" panose="020B0604020202020204" pitchFamily="34" charset="0"/>
        <a:buChar char="•"/>
        <a:defRPr sz="847" kern="1200">
          <a:solidFill>
            <a:schemeClr val="tx1"/>
          </a:solidFill>
          <a:latin typeface="+mn-lt"/>
          <a:ea typeface="+mn-ea"/>
          <a:cs typeface="+mn-cs"/>
        </a:defRPr>
      </a:lvl3pPr>
      <a:lvl4pPr marL="710068" indent="-100798" algn="l" defTabSz="405433" rtl="0" eaLnBrk="0" fontAlgn="base" hangingPunct="0">
        <a:lnSpc>
          <a:spcPct val="90000"/>
        </a:lnSpc>
        <a:spcBef>
          <a:spcPts val="221"/>
        </a:spcBef>
        <a:spcAft>
          <a:spcPct val="0"/>
        </a:spcAft>
        <a:buFont typeface="Arial" panose="020B0604020202020204" pitchFamily="34" charset="0"/>
        <a:buChar char="•"/>
        <a:defRPr sz="776" kern="1200">
          <a:solidFill>
            <a:schemeClr val="tx1"/>
          </a:solidFill>
          <a:latin typeface="+mn-lt"/>
          <a:ea typeface="+mn-ea"/>
          <a:cs typeface="+mn-cs"/>
        </a:defRPr>
      </a:lvl4pPr>
      <a:lvl5pPr marL="913905" indent="-100798" algn="l" defTabSz="405433" rtl="0" eaLnBrk="0" fontAlgn="base" hangingPunct="0">
        <a:lnSpc>
          <a:spcPct val="90000"/>
        </a:lnSpc>
        <a:spcBef>
          <a:spcPts val="221"/>
        </a:spcBef>
        <a:spcAft>
          <a:spcPct val="0"/>
        </a:spcAft>
        <a:buFont typeface="Arial" panose="020B0604020202020204" pitchFamily="34" charset="0"/>
        <a:buChar char="•"/>
        <a:defRPr sz="776" kern="1200">
          <a:solidFill>
            <a:schemeClr val="tx1"/>
          </a:solidFill>
          <a:latin typeface="+mn-lt"/>
          <a:ea typeface="+mn-ea"/>
          <a:cs typeface="+mn-cs"/>
        </a:defRPr>
      </a:lvl5pPr>
      <a:lvl6pPr marL="1117475" indent="-101588" algn="l" defTabSz="406355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0652" indent="-101588" algn="l" defTabSz="406355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3828" indent="-101588" algn="l" defTabSz="406355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005" indent="-101588" algn="l" defTabSz="406355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6355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177" algn="l" defTabSz="406355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06355" algn="l" defTabSz="406355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32" algn="l" defTabSz="406355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12708" algn="l" defTabSz="406355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15885" algn="l" defTabSz="406355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19063" algn="l" defTabSz="406355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240" algn="l" defTabSz="406355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5417" algn="l" defTabSz="406355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JPG"/><Relationship Id="rId5" Type="http://schemas.openxmlformats.org/officeDocument/2006/relationships/image" Target="../media/image58.jpeg"/><Relationship Id="rId4" Type="http://schemas.openxmlformats.org/officeDocument/2006/relationships/image" Target="../media/image5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1.jpe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8.jpe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DF6339-E720-4C4D-A23D-ED2A9EB2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" y="-92098"/>
            <a:ext cx="12185395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8D81D1C-6309-44EE-8A8B-AAB9CD2FBDE6}"/>
              </a:ext>
            </a:extLst>
          </p:cNvPr>
          <p:cNvSpPr/>
          <p:nvPr/>
        </p:nvSpPr>
        <p:spPr>
          <a:xfrm>
            <a:off x="3796749" y="4114800"/>
            <a:ext cx="4452730" cy="410817"/>
          </a:xfrm>
          <a:prstGeom prst="roundRect">
            <a:avLst/>
          </a:prstGeom>
          <a:solidFill>
            <a:srgbClr val="1E6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A731FB0-96B7-4AFB-B69E-A906D5CF841B}"/>
              </a:ext>
            </a:extLst>
          </p:cNvPr>
          <p:cNvSpPr/>
          <p:nvPr/>
        </p:nvSpPr>
        <p:spPr>
          <a:xfrm>
            <a:off x="2994991" y="4114799"/>
            <a:ext cx="801757" cy="410817"/>
          </a:xfrm>
          <a:prstGeom prst="roundRect">
            <a:avLst/>
          </a:prstGeom>
          <a:solidFill>
            <a:srgbClr val="1C5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2F35632-9830-46A0-B75B-B5770E754BFF}"/>
              </a:ext>
            </a:extLst>
          </p:cNvPr>
          <p:cNvSpPr/>
          <p:nvPr/>
        </p:nvSpPr>
        <p:spPr>
          <a:xfrm>
            <a:off x="8136834" y="4114798"/>
            <a:ext cx="801757" cy="410817"/>
          </a:xfrm>
          <a:prstGeom prst="roundRect">
            <a:avLst/>
          </a:prstGeom>
          <a:solidFill>
            <a:srgbClr val="1E6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BF7DE9A-F137-4034-B685-502EF98BE7C9}"/>
              </a:ext>
            </a:extLst>
          </p:cNvPr>
          <p:cNvSpPr/>
          <p:nvPr/>
        </p:nvSpPr>
        <p:spPr>
          <a:xfrm>
            <a:off x="8938592" y="4114796"/>
            <a:ext cx="258418" cy="410817"/>
          </a:xfrm>
          <a:prstGeom prst="roundRect">
            <a:avLst/>
          </a:prstGeom>
          <a:solidFill>
            <a:srgbClr val="1D5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7E3BD1-D513-4CAE-A465-0A86A6DF9151}"/>
              </a:ext>
            </a:extLst>
          </p:cNvPr>
          <p:cNvSpPr txBox="1"/>
          <p:nvPr/>
        </p:nvSpPr>
        <p:spPr>
          <a:xfrm>
            <a:off x="1331843" y="3821570"/>
            <a:ext cx="9528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AACTP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 </a:t>
            </a:r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经句系列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海报模板</a:t>
            </a:r>
          </a:p>
        </p:txBody>
      </p:sp>
    </p:spTree>
    <p:extLst>
      <p:ext uri="{BB962C8B-B14F-4D97-AF65-F5344CB8AC3E}">
        <p14:creationId xmlns:p14="http://schemas.microsoft.com/office/powerpoint/2010/main" val="127947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0F26B6-A623-415C-897D-74C1BC68DBED}"/>
              </a:ext>
            </a:extLst>
          </p:cNvPr>
          <p:cNvSpPr txBox="1"/>
          <p:nvPr/>
        </p:nvSpPr>
        <p:spPr>
          <a:xfrm>
            <a:off x="6950615" y="1358752"/>
            <a:ext cx="261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書體坊顏體㊣" panose="02010600030101010101" pitchFamily="2" charset="-122"/>
                <a:ea typeface="書體坊顏體㊣" panose="02010600030101010101" pitchFamily="2" charset="-122"/>
              </a:rPr>
              <a:t># </a:t>
            </a:r>
            <a:r>
              <a:rPr lang="zh-CN" altLang="en-US" sz="2000" b="1" dirty="0">
                <a:latin typeface="書體坊顏體㊣" panose="02010600030101010101" pitchFamily="2" charset="-122"/>
                <a:ea typeface="書體坊顏體㊣" panose="02010600030101010101" pitchFamily="2" charset="-122"/>
              </a:rPr>
              <a:t>会议地点：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3AD907F-76CC-4746-B26A-79A847E55C0C}"/>
              </a:ext>
            </a:extLst>
          </p:cNvPr>
          <p:cNvSpPr txBox="1"/>
          <p:nvPr/>
        </p:nvSpPr>
        <p:spPr>
          <a:xfrm>
            <a:off x="6978323" y="2501878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書體坊顏體㊣" panose="02010600030101010101" pitchFamily="2" charset="-122"/>
                <a:ea typeface="書體坊顏體㊣" panose="02010600030101010101" pitchFamily="2" charset="-122"/>
              </a:rPr>
              <a:t># </a:t>
            </a:r>
            <a:r>
              <a:rPr lang="zh-CN" altLang="en-US" b="1" dirty="0">
                <a:latin typeface="書體坊顏體㊣" panose="02010600030101010101" pitchFamily="2" charset="-122"/>
                <a:ea typeface="書體坊顏體㊣" panose="02010600030101010101" pitchFamily="2" charset="-122"/>
              </a:rPr>
              <a:t>会议时间：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4D4845-9E7B-4DE5-8CE7-364E5A74A687}"/>
              </a:ext>
            </a:extLst>
          </p:cNvPr>
          <p:cNvSpPr txBox="1"/>
          <p:nvPr/>
        </p:nvSpPr>
        <p:spPr>
          <a:xfrm>
            <a:off x="6978322" y="3669489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書體坊顏體㊣" panose="02010600030101010101" pitchFamily="2" charset="-122"/>
                <a:ea typeface="書體坊顏體㊣" panose="02010600030101010101" pitchFamily="2" charset="-122"/>
              </a:rPr>
              <a:t># </a:t>
            </a:r>
            <a:r>
              <a:rPr lang="zh-CN" altLang="en-US" b="1" dirty="0">
                <a:latin typeface="書體坊顏體㊣" panose="02010600030101010101" pitchFamily="2" charset="-122"/>
                <a:ea typeface="書體坊顏體㊣" panose="02010600030101010101" pitchFamily="2" charset="-122"/>
              </a:rPr>
              <a:t>参加费用：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51EE86-CA43-43E9-B1A9-5B2AC0141BC0}"/>
              </a:ext>
            </a:extLst>
          </p:cNvPr>
          <p:cNvSpPr txBox="1"/>
          <p:nvPr/>
        </p:nvSpPr>
        <p:spPr>
          <a:xfrm>
            <a:off x="7252300" y="1730679"/>
            <a:ext cx="261850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创新科技广场</a:t>
            </a:r>
            <a:r>
              <a:rPr lang="en-US" altLang="zh-CN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 </a:t>
            </a:r>
            <a:r>
              <a:rPr lang="en-US" altLang="zh-CN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 </a:t>
            </a:r>
            <a:r>
              <a:rPr lang="en-US" altLang="zh-CN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509 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福田车公庙 地铁站 </a:t>
            </a:r>
            <a:r>
              <a:rPr lang="en-US" altLang="zh-CN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J1 </a:t>
            </a:r>
            <a:r>
              <a:rPr lang="zh-CN" altLang="en-US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出口</a:t>
            </a:r>
            <a:endParaRPr lang="zh-CN" altLang="en-US" sz="1600" dirty="0">
              <a:solidFill>
                <a:srgbClr val="6767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1852551-8D87-4798-ADF3-A995C545B243}"/>
              </a:ext>
            </a:extLst>
          </p:cNvPr>
          <p:cNvSpPr txBox="1"/>
          <p:nvPr/>
        </p:nvSpPr>
        <p:spPr>
          <a:xfrm>
            <a:off x="7241558" y="2865431"/>
            <a:ext cx="261850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每周四晚 </a:t>
            </a:r>
            <a:r>
              <a:rPr lang="en-US" altLang="zh-CN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30-21</a:t>
            </a:r>
            <a:r>
              <a:rPr lang="zh-CN" altLang="en-US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</a:t>
            </a:r>
          </a:p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特殊情况除外，另行通知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1A880F-445E-44A2-9724-262B0C7D347D}"/>
              </a:ext>
            </a:extLst>
          </p:cNvPr>
          <p:cNvSpPr txBox="1"/>
          <p:nvPr/>
        </p:nvSpPr>
        <p:spPr>
          <a:xfrm>
            <a:off x="7241557" y="4038821"/>
            <a:ext cx="261850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来宾 </a:t>
            </a:r>
            <a:r>
              <a:rPr lang="en-US" altLang="zh-CN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1400" dirty="0">
              <a:solidFill>
                <a:srgbClr val="6767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AACTP</a:t>
            </a:r>
            <a:r>
              <a:rPr lang="zh-CN" altLang="en-US" sz="1400" dirty="0">
                <a:solidFill>
                  <a:srgbClr val="6767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会员免费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7A4928-72A7-47CB-BA18-763C0B0C8998}"/>
              </a:ext>
            </a:extLst>
          </p:cNvPr>
          <p:cNvSpPr/>
          <p:nvPr/>
        </p:nvSpPr>
        <p:spPr>
          <a:xfrm>
            <a:off x="6497428" y="1052945"/>
            <a:ext cx="4502804" cy="3985788"/>
          </a:xfrm>
          <a:prstGeom prst="rect">
            <a:avLst/>
          </a:prstGeom>
          <a:noFill/>
          <a:ln w="57150" cmpd="thickThin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5F271746-DBD4-4903-86A2-C07601D4A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7" y="1052945"/>
            <a:ext cx="5980176" cy="39857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3E6B808-53DD-4CA8-AC5B-E6C3BA202BC4}"/>
              </a:ext>
            </a:extLst>
          </p:cNvPr>
          <p:cNvSpPr/>
          <p:nvPr/>
        </p:nvSpPr>
        <p:spPr>
          <a:xfrm>
            <a:off x="418537" y="1052945"/>
            <a:ext cx="5980176" cy="3985788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8B0D60D-82E8-4AF3-87E4-8F6051871525}"/>
              </a:ext>
            </a:extLst>
          </p:cNvPr>
          <p:cNvSpPr/>
          <p:nvPr/>
        </p:nvSpPr>
        <p:spPr>
          <a:xfrm>
            <a:off x="612648" y="1730679"/>
            <a:ext cx="5621545" cy="2695017"/>
          </a:xfrm>
          <a:prstGeom prst="rect">
            <a:avLst/>
          </a:prstGeom>
          <a:solidFill>
            <a:schemeClr val="bg1">
              <a:alpha val="27000"/>
            </a:schemeClr>
          </a:solidFill>
          <a:ln w="57150" cmpd="thickThin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AACTP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 马拉松演讲主题例会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主题：点亮梦想，关键词：梦想成真</a:t>
            </a:r>
          </a:p>
        </p:txBody>
      </p:sp>
    </p:spTree>
    <p:extLst>
      <p:ext uri="{BB962C8B-B14F-4D97-AF65-F5344CB8AC3E}">
        <p14:creationId xmlns:p14="http://schemas.microsoft.com/office/powerpoint/2010/main" val="356373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E3B06A-E567-437C-B92C-DC4F27766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9CE6967-5CDC-4512-8DC2-FA61D95B5CA6}"/>
              </a:ext>
            </a:extLst>
          </p:cNvPr>
          <p:cNvSpPr/>
          <p:nvPr/>
        </p:nvSpPr>
        <p:spPr>
          <a:xfrm>
            <a:off x="4340087" y="4161183"/>
            <a:ext cx="3544956" cy="523460"/>
          </a:xfrm>
          <a:prstGeom prst="roundRect">
            <a:avLst/>
          </a:prstGeom>
          <a:solidFill>
            <a:srgbClr val="98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0663AA-54EC-4C6C-8C8A-F59219F79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5" t="68502" r="11412" b="23864"/>
          <a:stretch/>
        </p:blipFill>
        <p:spPr>
          <a:xfrm>
            <a:off x="1073424" y="4187687"/>
            <a:ext cx="9786732" cy="5234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7E216F-5DAF-4199-A75F-8E4EB6EDFCC0}"/>
              </a:ext>
            </a:extLst>
          </p:cNvPr>
          <p:cNvSpPr txBox="1"/>
          <p:nvPr/>
        </p:nvSpPr>
        <p:spPr>
          <a:xfrm>
            <a:off x="1331843" y="4113114"/>
            <a:ext cx="952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AACTP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杂志风格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海报模板</a:t>
            </a:r>
          </a:p>
        </p:txBody>
      </p:sp>
    </p:spTree>
    <p:extLst>
      <p:ext uri="{BB962C8B-B14F-4D97-AF65-F5344CB8AC3E}">
        <p14:creationId xmlns:p14="http://schemas.microsoft.com/office/powerpoint/2010/main" val="116197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DCF3F3-66C0-4BC6-BC85-3FE9807CF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2" y="0"/>
            <a:ext cx="3857625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944D30-F76C-4E95-B7E2-4EC602FB2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95" y="0"/>
            <a:ext cx="3857625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A9C9CB-CAB8-45F7-85BF-0C7B86649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233" y="0"/>
            <a:ext cx="3948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3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7C6817-3536-4C10-BF96-DB8E28CD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0" y="0"/>
            <a:ext cx="3857625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EF1B47-8EAF-4850-83F3-B2F73B968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08" y="0"/>
            <a:ext cx="385762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00484B-420D-4C2C-9B86-D03319EBE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6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772BCD-B355-431F-BED9-3880E64C0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0" y="0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1B4DE5-7D39-4114-9008-BE47D2AC5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5614E0-D004-462D-8ED6-D28A87260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32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2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E23E92-649B-42E5-8B5A-C969EC745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9" y="0"/>
            <a:ext cx="3857625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3B412C-DE24-4C8B-9773-B636AAB17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E366DE-7AA8-41D4-BDE8-46F84057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32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21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3E9EC6-8839-4482-A257-75E910F37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0" y="0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1FDB72-4658-4319-BDE0-C19F11F70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CE2924-19E0-4378-B328-DD19FCC09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78" y="0"/>
            <a:ext cx="385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84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D2B710-B2FD-4ADE-90BD-C626BD5F8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6" y="0"/>
            <a:ext cx="385762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EE8534-C999-459A-B904-ABF0A912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7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4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B3B271-4627-434D-8A34-1657ABD6F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5" y="0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EFC93A-F8F6-42F0-AB43-77ACDFFA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46" y="0"/>
            <a:ext cx="3857625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159FF5-58AE-4255-9313-D44F492AC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7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87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C10146-F1E7-41F9-8A84-C1C56F97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8" y="0"/>
            <a:ext cx="3857625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CD00DB-C5A2-4199-916D-5AC047799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54" y="0"/>
            <a:ext cx="385762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CC332B-A5F3-43C6-B9D8-712C0E735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3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E956101-F794-437D-9AA3-C8A7C16E9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9" t="31000" r="4441" b="52952"/>
          <a:stretch/>
        </p:blipFill>
        <p:spPr>
          <a:xfrm>
            <a:off x="8868227" y="941170"/>
            <a:ext cx="1187778" cy="110058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E4AE95DB-5BBB-48AD-9161-04CC85CEFF60}"/>
              </a:ext>
            </a:extLst>
          </p:cNvPr>
          <p:cNvSpPr/>
          <p:nvPr/>
        </p:nvSpPr>
        <p:spPr>
          <a:xfrm>
            <a:off x="8269692" y="117395"/>
            <a:ext cx="3750914" cy="6631482"/>
          </a:xfrm>
          <a:prstGeom prst="rect">
            <a:avLst/>
          </a:prstGeom>
          <a:noFill/>
          <a:ln w="1587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D4A4208-D5B1-46E5-B2CF-3596AAB7E7DB}"/>
              </a:ext>
            </a:extLst>
          </p:cNvPr>
          <p:cNvSpPr txBox="1"/>
          <p:nvPr/>
        </p:nvSpPr>
        <p:spPr>
          <a:xfrm flipH="1">
            <a:off x="8414323" y="1328462"/>
            <a:ext cx="315999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头马导师水哥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AC07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中区演讲比赛冠军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大区培训主席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AC07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2E97F13-DE54-4591-8F53-9A95B14C76BE}"/>
              </a:ext>
            </a:extLst>
          </p:cNvPr>
          <p:cNvSpPr txBox="1"/>
          <p:nvPr/>
        </p:nvSpPr>
        <p:spPr>
          <a:xfrm flipH="1">
            <a:off x="9272932" y="337065"/>
            <a:ext cx="260239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腾马国际演讲俱乐部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C07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5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 </a:t>
            </a:r>
            <a:r>
              <a:rPr kumimoji="0" lang="en-US" altLang="zh-CN" sz="1400" b="1" i="0" u="none" strike="noStrike" kern="15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135</a:t>
            </a:r>
            <a:r>
              <a:rPr kumimoji="0" lang="en-US" altLang="zh-CN" sz="1400" b="0" i="0" u="none" strike="noStrike" kern="15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400" b="0" i="0" u="none" strike="noStrike" kern="15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期工作坊主题例会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288AA7BC-FB1D-41F3-A424-C7D77C245EA6}"/>
              </a:ext>
            </a:extLst>
          </p:cNvPr>
          <p:cNvCxnSpPr/>
          <p:nvPr/>
        </p:nvCxnSpPr>
        <p:spPr>
          <a:xfrm flipV="1">
            <a:off x="11174765" y="1491460"/>
            <a:ext cx="669303" cy="8830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B708578C-A77E-4741-B8DE-E4C38776FCFE}"/>
              </a:ext>
            </a:extLst>
          </p:cNvPr>
          <p:cNvSpPr txBox="1"/>
          <p:nvPr/>
        </p:nvSpPr>
        <p:spPr>
          <a:xfrm flipH="1">
            <a:off x="9224465" y="934735"/>
            <a:ext cx="2233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2019.9.10 19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AC07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1BD0CEA-125E-409D-92FF-125C20E6DE0E}"/>
              </a:ext>
            </a:extLst>
          </p:cNvPr>
          <p:cNvSpPr/>
          <p:nvPr/>
        </p:nvSpPr>
        <p:spPr>
          <a:xfrm>
            <a:off x="8359933" y="5164330"/>
            <a:ext cx="3570429" cy="363778"/>
          </a:xfrm>
          <a:prstGeom prst="rect">
            <a:avLst/>
          </a:prstGeom>
          <a:solidFill>
            <a:srgbClr val="8B0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我擦，这才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3">
            <a:extLst>
              <a:ext uri="{FF2B5EF4-FFF2-40B4-BE49-F238E27FC236}">
                <a16:creationId xmlns:a16="http://schemas.microsoft.com/office/drawing/2014/main" id="{09B96A2F-A1ED-4726-B437-D4E7668FB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58" y="460840"/>
            <a:ext cx="706442" cy="58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5920EF-9EE5-4E71-A79A-972CBE06B292}"/>
              </a:ext>
            </a:extLst>
          </p:cNvPr>
          <p:cNvGrpSpPr/>
          <p:nvPr/>
        </p:nvGrpSpPr>
        <p:grpSpPr>
          <a:xfrm>
            <a:off x="8322561" y="5609249"/>
            <a:ext cx="2602392" cy="1080324"/>
            <a:chOff x="356097" y="5510574"/>
            <a:chExt cx="2602392" cy="1080324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919A709-19A8-413C-BA2F-EECDEB55D9FF}"/>
                </a:ext>
              </a:extLst>
            </p:cNvPr>
            <p:cNvSpPr txBox="1"/>
            <p:nvPr/>
          </p:nvSpPr>
          <p:spPr>
            <a:xfrm flipH="1">
              <a:off x="356097" y="5510574"/>
              <a:ext cx="2602392" cy="82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主题：铭记师恩，良师益友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南山 麻雀岭工作区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M10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栋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413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室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号线深大站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A3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出口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D99CE46-1941-43E1-872B-DABFAC97D3EA}"/>
                </a:ext>
              </a:extLst>
            </p:cNvPr>
            <p:cNvSpPr/>
            <p:nvPr/>
          </p:nvSpPr>
          <p:spPr>
            <a:xfrm>
              <a:off x="452758" y="6329288"/>
              <a:ext cx="2440726" cy="2616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报名扫码请备注：参加腾马例会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EA924CA-36D3-4106-A8E5-89EAFD7751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3"/>
          <a:stretch/>
        </p:blipFill>
        <p:spPr>
          <a:xfrm>
            <a:off x="8359934" y="2620722"/>
            <a:ext cx="3562246" cy="25125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D7BEF77-C536-4111-B47B-B5535A323C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" t="88062" r="77575" b="478"/>
          <a:stretch/>
        </p:blipFill>
        <p:spPr>
          <a:xfrm>
            <a:off x="10838535" y="5662811"/>
            <a:ext cx="1102378" cy="103376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FCD4D16-700C-4DE2-AF81-A89E67604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9" t="31000" r="4441" b="52952"/>
          <a:stretch/>
        </p:blipFill>
        <p:spPr>
          <a:xfrm>
            <a:off x="4962677" y="941170"/>
            <a:ext cx="1187778" cy="1100580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A4E94BE9-693E-47F9-A1AB-BFCBA6D24AAF}"/>
              </a:ext>
            </a:extLst>
          </p:cNvPr>
          <p:cNvSpPr/>
          <p:nvPr/>
        </p:nvSpPr>
        <p:spPr>
          <a:xfrm>
            <a:off x="4364142" y="117395"/>
            <a:ext cx="3750914" cy="6631482"/>
          </a:xfrm>
          <a:prstGeom prst="rect">
            <a:avLst/>
          </a:prstGeom>
          <a:noFill/>
          <a:ln w="1587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2CAD5FE-41F4-46A0-B1D1-CB2CBE5F5CB4}"/>
              </a:ext>
            </a:extLst>
          </p:cNvPr>
          <p:cNvSpPr txBox="1"/>
          <p:nvPr/>
        </p:nvSpPr>
        <p:spPr>
          <a:xfrm flipH="1">
            <a:off x="4508773" y="1328462"/>
            <a:ext cx="315999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亲爱的导师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AC07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C07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感谢您的付出，铭记师恩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AC07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AC07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我们彼此成为，良师益友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AC07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4B1A375-DE5A-409C-9F01-79D59308EC2A}"/>
              </a:ext>
            </a:extLst>
          </p:cNvPr>
          <p:cNvSpPr txBox="1"/>
          <p:nvPr/>
        </p:nvSpPr>
        <p:spPr>
          <a:xfrm flipH="1">
            <a:off x="5367382" y="337065"/>
            <a:ext cx="260239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腾马国际演讲俱乐部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AC07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5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 </a:t>
            </a:r>
            <a:r>
              <a:rPr kumimoji="0" lang="en-US" altLang="zh-CN" sz="1400" b="1" i="0" u="none" strike="noStrike" kern="15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135</a:t>
            </a:r>
            <a:r>
              <a:rPr kumimoji="0" lang="en-US" altLang="zh-CN" sz="1400" b="0" i="0" u="none" strike="noStrike" kern="15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400" b="0" i="0" u="none" strike="noStrike" kern="15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期 工作坊主题例会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9779A48-D96B-46BE-804E-9487A6DF03BA}"/>
              </a:ext>
            </a:extLst>
          </p:cNvPr>
          <p:cNvCxnSpPr/>
          <p:nvPr/>
        </p:nvCxnSpPr>
        <p:spPr>
          <a:xfrm flipV="1">
            <a:off x="7269215" y="1491460"/>
            <a:ext cx="669303" cy="8830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D55C73FA-F2DC-4633-89AE-80C6A0A830B5}"/>
              </a:ext>
            </a:extLst>
          </p:cNvPr>
          <p:cNvSpPr txBox="1"/>
          <p:nvPr/>
        </p:nvSpPr>
        <p:spPr>
          <a:xfrm flipH="1">
            <a:off x="5318915" y="934735"/>
            <a:ext cx="2233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2019.9.10 19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AC072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DE43BA2-D6BE-46F3-8FE1-6743178ABD21}"/>
              </a:ext>
            </a:extLst>
          </p:cNvPr>
          <p:cNvSpPr/>
          <p:nvPr/>
        </p:nvSpPr>
        <p:spPr>
          <a:xfrm>
            <a:off x="4454383" y="5164330"/>
            <a:ext cx="3570429" cy="363778"/>
          </a:xfrm>
          <a:prstGeom prst="rect">
            <a:avLst/>
          </a:prstGeom>
          <a:solidFill>
            <a:srgbClr val="8B0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入会演讲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导师演讲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高阶演讲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大咖工作坊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0" name="图片 3">
            <a:extLst>
              <a:ext uri="{FF2B5EF4-FFF2-40B4-BE49-F238E27FC236}">
                <a16:creationId xmlns:a16="http://schemas.microsoft.com/office/drawing/2014/main" id="{6D6BBDE0-F033-4C32-B594-0EDB30AAA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408" y="460840"/>
            <a:ext cx="706442" cy="58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" name="组合 60">
            <a:extLst>
              <a:ext uri="{FF2B5EF4-FFF2-40B4-BE49-F238E27FC236}">
                <a16:creationId xmlns:a16="http://schemas.microsoft.com/office/drawing/2014/main" id="{784666B7-8D05-4052-88DD-687BF85C79CB}"/>
              </a:ext>
            </a:extLst>
          </p:cNvPr>
          <p:cNvGrpSpPr/>
          <p:nvPr/>
        </p:nvGrpSpPr>
        <p:grpSpPr>
          <a:xfrm>
            <a:off x="4417011" y="5609249"/>
            <a:ext cx="2602392" cy="1080324"/>
            <a:chOff x="356097" y="5510574"/>
            <a:chExt cx="2602392" cy="1080324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BBDE220-0C69-4AFD-AC94-44389C985F46}"/>
                </a:ext>
              </a:extLst>
            </p:cNvPr>
            <p:cNvSpPr txBox="1"/>
            <p:nvPr/>
          </p:nvSpPr>
          <p:spPr>
            <a:xfrm flipH="1">
              <a:off x="356097" y="5510574"/>
              <a:ext cx="2602392" cy="82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主题：铭记师恩，良师益友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南山 麻雀岭工作区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M10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栋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413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室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号线深大站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A3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出口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815872D8-9522-415E-B4CC-D5C83D79AD5A}"/>
                </a:ext>
              </a:extLst>
            </p:cNvPr>
            <p:cNvSpPr/>
            <p:nvPr/>
          </p:nvSpPr>
          <p:spPr>
            <a:xfrm>
              <a:off x="452758" y="6329288"/>
              <a:ext cx="2440726" cy="2616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报名扫码请备注：参加腾马例会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AB24909B-8505-4373-8FE2-346B521CF5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3"/>
          <a:stretch/>
        </p:blipFill>
        <p:spPr>
          <a:xfrm>
            <a:off x="4454384" y="2620722"/>
            <a:ext cx="3562246" cy="2512597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084B50D0-D0F0-4D5E-8CE4-6F862D3EF8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" t="88062" r="77575" b="478"/>
          <a:stretch/>
        </p:blipFill>
        <p:spPr>
          <a:xfrm>
            <a:off x="6932985" y="5662811"/>
            <a:ext cx="1102378" cy="1033768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71934397-8E20-4C0A-812F-4E323550B5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/>
          <a:stretch/>
        </p:blipFill>
        <p:spPr>
          <a:xfrm>
            <a:off x="4454383" y="2620722"/>
            <a:ext cx="3578935" cy="2517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0B3A64-0EAE-4CE6-A8F0-9FFDC25D16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2" r="5968"/>
          <a:stretch/>
        </p:blipFill>
        <p:spPr>
          <a:xfrm>
            <a:off x="8322562" y="2618895"/>
            <a:ext cx="3618352" cy="25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DABFC2-DA8B-4817-AF5E-C0803A05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8" y="78059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162844-E62E-4B79-B5A3-50777DCA2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58358D-11AF-492A-8949-E8D721A60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6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DF6339-E720-4C4D-A23D-ED2A9EB2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" y="0"/>
            <a:ext cx="12185395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8D81D1C-6309-44EE-8A8B-AAB9CD2FBDE6}"/>
              </a:ext>
            </a:extLst>
          </p:cNvPr>
          <p:cNvSpPr/>
          <p:nvPr/>
        </p:nvSpPr>
        <p:spPr>
          <a:xfrm>
            <a:off x="3796749" y="4114800"/>
            <a:ext cx="4452730" cy="410817"/>
          </a:xfrm>
          <a:prstGeom prst="roundRect">
            <a:avLst/>
          </a:prstGeom>
          <a:solidFill>
            <a:srgbClr val="1E6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A731FB0-96B7-4AFB-B69E-A906D5CF841B}"/>
              </a:ext>
            </a:extLst>
          </p:cNvPr>
          <p:cNvSpPr/>
          <p:nvPr/>
        </p:nvSpPr>
        <p:spPr>
          <a:xfrm>
            <a:off x="2994991" y="4114799"/>
            <a:ext cx="801757" cy="410817"/>
          </a:xfrm>
          <a:prstGeom prst="roundRect">
            <a:avLst/>
          </a:prstGeom>
          <a:solidFill>
            <a:srgbClr val="1C5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2F35632-9830-46A0-B75B-B5770E754BFF}"/>
              </a:ext>
            </a:extLst>
          </p:cNvPr>
          <p:cNvSpPr/>
          <p:nvPr/>
        </p:nvSpPr>
        <p:spPr>
          <a:xfrm>
            <a:off x="8136834" y="4114798"/>
            <a:ext cx="801757" cy="410817"/>
          </a:xfrm>
          <a:prstGeom prst="roundRect">
            <a:avLst/>
          </a:prstGeom>
          <a:solidFill>
            <a:srgbClr val="1E6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BF7DE9A-F137-4034-B685-502EF98BE7C9}"/>
              </a:ext>
            </a:extLst>
          </p:cNvPr>
          <p:cNvSpPr/>
          <p:nvPr/>
        </p:nvSpPr>
        <p:spPr>
          <a:xfrm>
            <a:off x="8938592" y="4114796"/>
            <a:ext cx="258418" cy="410817"/>
          </a:xfrm>
          <a:prstGeom prst="roundRect">
            <a:avLst/>
          </a:prstGeom>
          <a:solidFill>
            <a:srgbClr val="1D5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7E3BD1-D513-4CAE-A465-0A86A6DF9151}"/>
              </a:ext>
            </a:extLst>
          </p:cNvPr>
          <p:cNvSpPr txBox="1"/>
          <p:nvPr/>
        </p:nvSpPr>
        <p:spPr>
          <a:xfrm>
            <a:off x="1331843" y="3821570"/>
            <a:ext cx="9528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AACTP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 </a:t>
            </a:r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常用素材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海报模板</a:t>
            </a:r>
          </a:p>
        </p:txBody>
      </p:sp>
    </p:spTree>
    <p:extLst>
      <p:ext uri="{BB962C8B-B14F-4D97-AF65-F5344CB8AC3E}">
        <p14:creationId xmlns:p14="http://schemas.microsoft.com/office/powerpoint/2010/main" val="566118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alpha val="81000"/>
              </a:schemeClr>
            </a:gs>
            <a:gs pos="73000">
              <a:schemeClr val="accent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>
            <a:extLst>
              <a:ext uri="{FF2B5EF4-FFF2-40B4-BE49-F238E27FC236}">
                <a16:creationId xmlns:a16="http://schemas.microsoft.com/office/drawing/2014/main" id="{C2569106-5F6E-4079-A752-E0EE3EE79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15" y="0"/>
            <a:ext cx="406375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0B9926-7987-477D-A78C-B02470957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4" t="33863" r="30269"/>
          <a:stretch/>
        </p:blipFill>
        <p:spPr>
          <a:xfrm>
            <a:off x="6935296" y="-1080047"/>
            <a:ext cx="4063752" cy="6977066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D6A77D7E-A79D-455C-AA58-1DF6BDE83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054" y="188844"/>
            <a:ext cx="1767162" cy="14633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46A8F4-D631-4891-AD97-03C47838F799}"/>
              </a:ext>
            </a:extLst>
          </p:cNvPr>
          <p:cNvSpPr/>
          <p:nvPr/>
        </p:nvSpPr>
        <p:spPr>
          <a:xfrm>
            <a:off x="6955174" y="0"/>
            <a:ext cx="4063751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D5C3C4E-0E38-4661-8D54-B21B8AAF3464}"/>
              </a:ext>
            </a:extLst>
          </p:cNvPr>
          <p:cNvGrpSpPr/>
          <p:nvPr/>
        </p:nvGrpSpPr>
        <p:grpSpPr>
          <a:xfrm>
            <a:off x="7587696" y="1872530"/>
            <a:ext cx="2899981" cy="553264"/>
            <a:chOff x="7607574" y="2327131"/>
            <a:chExt cx="2899981" cy="553264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43E06953-6E06-4628-9C55-F3487300087E}"/>
                </a:ext>
              </a:extLst>
            </p:cNvPr>
            <p:cNvCxnSpPr>
              <a:cxnSpLocks/>
            </p:cNvCxnSpPr>
            <p:nvPr/>
          </p:nvCxnSpPr>
          <p:spPr>
            <a:xfrm>
              <a:off x="7621670" y="2330222"/>
              <a:ext cx="287178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0B9F977-6C40-44DD-8157-50B293BDAD01}"/>
                </a:ext>
              </a:extLst>
            </p:cNvPr>
            <p:cNvGrpSpPr/>
            <p:nvPr/>
          </p:nvGrpSpPr>
          <p:grpSpPr>
            <a:xfrm>
              <a:off x="7607574" y="2327131"/>
              <a:ext cx="2899981" cy="553264"/>
              <a:chOff x="7607574" y="2327131"/>
              <a:chExt cx="2899981" cy="553264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C9400CB-0635-45BD-9BD1-CD54480B40A8}"/>
                  </a:ext>
                </a:extLst>
              </p:cNvPr>
              <p:cNvSpPr txBox="1"/>
              <p:nvPr/>
            </p:nvSpPr>
            <p:spPr>
              <a:xfrm>
                <a:off x="7607574" y="2327131"/>
                <a:ext cx="28999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514345"/>
                <a:r>
                  <a:rPr lang="en-US" altLang="zh-CN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AACTP</a:t>
                </a:r>
                <a:r>
                  <a:rPr lang="zh-CN" altLang="en-US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深圳培训师俱乐部</a:t>
                </a:r>
              </a:p>
            </p:txBody>
          </p: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077151BA-A9A6-4AF4-9EDA-8E4F5AF34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1670" y="2880395"/>
                <a:ext cx="28717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0E000454-C953-41ED-87C3-0C33A43D1DFB}"/>
                  </a:ext>
                </a:extLst>
              </p:cNvPr>
              <p:cNvSpPr txBox="1"/>
              <p:nvPr/>
            </p:nvSpPr>
            <p:spPr>
              <a:xfrm>
                <a:off x="7607574" y="2664114"/>
                <a:ext cx="289998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514345"/>
                <a:r>
                  <a:rPr lang="en-US" altLang="zh-CN" sz="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NO.135</a:t>
                </a:r>
                <a:r>
                  <a:rPr lang="zh-CN" altLang="en-US" sz="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期：成功的喜悦，丰收的季节 </a:t>
                </a:r>
                <a:r>
                  <a:rPr lang="en-US" altLang="zh-CN" sz="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– </a:t>
                </a:r>
                <a:r>
                  <a:rPr lang="zh-CN" altLang="en-US" sz="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好讲师</a:t>
                </a:r>
                <a:r>
                  <a:rPr lang="en-US" altLang="zh-CN" sz="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/</a:t>
                </a:r>
                <a:r>
                  <a:rPr lang="zh-CN" altLang="en-US" sz="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榜样的力量</a:t>
                </a:r>
              </a:p>
            </p:txBody>
          </p:sp>
        </p:grpSp>
      </p:grpSp>
      <p:sp>
        <p:nvSpPr>
          <p:cNvPr id="105" name="矩形 104">
            <a:extLst>
              <a:ext uri="{FF2B5EF4-FFF2-40B4-BE49-F238E27FC236}">
                <a16:creationId xmlns:a16="http://schemas.microsoft.com/office/drawing/2014/main" id="{6591B3BF-27E9-492A-A00E-B5FF93108B15}"/>
              </a:ext>
            </a:extLst>
          </p:cNvPr>
          <p:cNvSpPr/>
          <p:nvPr/>
        </p:nvSpPr>
        <p:spPr>
          <a:xfrm>
            <a:off x="7465935" y="-188844"/>
            <a:ext cx="4043874" cy="6858000"/>
          </a:xfrm>
          <a:prstGeom prst="rect">
            <a:avLst/>
          </a:prstGeom>
          <a:gradFill flip="none" rotWithShape="1">
            <a:gsLst>
              <a:gs pos="40000">
                <a:schemeClr val="accent3">
                  <a:alpha val="0"/>
                </a:schemeClr>
              </a:gs>
              <a:gs pos="100000">
                <a:schemeClr val="accent3">
                  <a:alpha val="97000"/>
                </a:schemeClr>
              </a:gs>
            </a:gsLst>
            <a:lin ang="5400000" scaled="1"/>
            <a:tileRect/>
          </a:gradFill>
          <a:ln w="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934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2B5DC53C-4E1E-4793-8E2E-E19D106DAA21}"/>
              </a:ext>
            </a:extLst>
          </p:cNvPr>
          <p:cNvGrpSpPr/>
          <p:nvPr/>
        </p:nvGrpSpPr>
        <p:grpSpPr>
          <a:xfrm>
            <a:off x="641667" y="-3485462"/>
            <a:ext cx="3725546" cy="13413783"/>
            <a:chOff x="18897600" y="-14608552"/>
            <a:chExt cx="8725035" cy="39974633"/>
          </a:xfrm>
        </p:grpSpPr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56016C1-3E59-4091-885B-BFACEFA20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46085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B087C559-59CE-4D7E-9A8B-A5B47CAB83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41259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52E129D9-7944-4007-9DE1-F124D33E3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36433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5D32098F-6B5B-4598-A6C2-40A7888EA4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31607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858F5E-C0DA-444B-9E55-C5D034E50C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26781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B67AC5CE-3A61-46C9-9991-2E3032CBC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21955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16E73730-EFB1-4962-A171-094E136182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17129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6AF59F0D-7C0C-447A-91FD-FDA7414ED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12303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475B4CE6-86DC-48BE-8B30-70789620C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07477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73586C17-92F8-4294-ABE6-9FBC8E329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02651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FC4AA15D-0631-4CC1-BF60-45C498F2A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97825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22D41882-A496-4823-842C-7E4D63C097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92999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CE141D30-E395-46E5-8882-6F4FCCCFE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88173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7D191CC4-AABB-4501-ABC4-401DF539D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83347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2BB44087-13DE-4D5B-B6A4-46C1EA2C8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78521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EC5017AB-71B5-47E6-9F19-270E8D2D3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73695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AED1294C-9665-432E-9B3C-A538D464E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68869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5E7A831-7266-425D-972E-CD3B21E30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64043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290DDA77-69B6-439D-8702-459B5F0D97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59217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BAAAA179-1116-4589-9A5C-B25DA22C6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54391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9EB4C356-53D5-4900-822F-B05266147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49565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ACD5B5E3-A62C-4065-963E-131E719DBE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44739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590EADA-CE71-41D6-A56E-1EC05A410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39913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B81D97F5-EC73-427E-85D4-4191E02C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35087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A47CFBD1-0F49-49DD-8760-06B73DB070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30261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6B36F7F3-9591-4D0E-9A15-F103ADEB8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25435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FC2E250F-34AC-4B57-8DB9-9F4C349133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20609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33814DF2-49DB-431A-8631-D9781B2FF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5783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B24E0863-2D1D-45D2-8BBE-FC4859D83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0957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50B24971-FB74-4FFA-9918-C7B0158C2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6131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E163734B-F858-4CA4-9C4C-207A3FE2D2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-130552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D1D55403-E8FF-40F4-9ACF-E3EF6A6F1C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3520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A3F9FC5E-955E-4CD9-9E13-F32876EFD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8346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F7AC52B3-6C86-4260-876B-F4026ADE5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3172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8ACFD723-83EB-4C51-9FEA-AED15637F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7998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1A700F68-355C-4787-BCB4-BD371E18A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22824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698F59CE-18DC-4B7A-9A0E-FE3D1C7F7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27650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AFD043DC-587A-40DB-B1FE-18458F37E3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32476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F8435696-2965-4F52-9BEA-19ACE350E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37302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DEB26768-01BB-4D5A-80E3-CE25D8E70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42128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575F250C-129B-4CCC-BEA2-BC0B00F7E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46954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BCDA27B6-5556-40D8-B597-8FF709008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51780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BCFCB656-DC14-4175-B499-3980B5BDB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56606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A1077781-0511-4BC6-986F-4C6E4E94CF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61432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146A202D-9FF3-43D1-A573-4A36FA8E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66258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00A46FF0-91C6-4D6D-8088-B149C1FE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71084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>
              <a:extLst>
                <a:ext uri="{FF2B5EF4-FFF2-40B4-BE49-F238E27FC236}">
                  <a16:creationId xmlns:a16="http://schemas.microsoft.com/office/drawing/2014/main" id="{16AF2E5B-A319-4E6F-8E13-4D4E5D24E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75910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2C856DB9-6943-4464-B18A-5B4C52F3B1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80736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B4EDABDC-F85E-4A8A-887E-101593273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85562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>
              <a:extLst>
                <a:ext uri="{FF2B5EF4-FFF2-40B4-BE49-F238E27FC236}">
                  <a16:creationId xmlns:a16="http://schemas.microsoft.com/office/drawing/2014/main" id="{CB9F15E0-61F6-48EF-ABC1-513155B6A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90388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1D2DAEBC-569C-4D59-8546-FF0DD83976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95214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89ADE9AD-8755-45A0-A456-63D0AFC4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00040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50B7F634-84E7-4D17-ADEF-59F60E869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04866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00CA7029-E2A8-4983-AE12-51514BFF9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09692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FDE0172A-52E0-40DF-814A-CAC9100B5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14518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A43C1E58-5DA4-46CA-922D-5390CE595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19344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63ECF92B-DE73-44CC-9466-0279DA82B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24170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>
              <a:extLst>
                <a:ext uri="{FF2B5EF4-FFF2-40B4-BE49-F238E27FC236}">
                  <a16:creationId xmlns:a16="http://schemas.microsoft.com/office/drawing/2014/main" id="{F3AA5581-74B2-427F-A751-8FB432569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28996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>
              <a:extLst>
                <a:ext uri="{FF2B5EF4-FFF2-40B4-BE49-F238E27FC236}">
                  <a16:creationId xmlns:a16="http://schemas.microsoft.com/office/drawing/2014/main" id="{F073F553-21AC-49AE-BCDC-C926E45F0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33822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4B0E2C60-C1CD-4590-AE90-FFF0A3518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38648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31FC02E3-BF69-4F18-910B-B712A3E3B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43474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20479EBE-B339-4C08-8DD8-407239970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48300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>
              <a:extLst>
                <a:ext uri="{FF2B5EF4-FFF2-40B4-BE49-F238E27FC236}">
                  <a16:creationId xmlns:a16="http://schemas.microsoft.com/office/drawing/2014/main" id="{E864204C-9085-406E-AEAF-C12468C25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53126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887623C8-4A40-4CEA-86BA-E00FBA8B5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57952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A144A3FF-0FDB-45B8-AA58-7519E2A35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62778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>
              <a:extLst>
                <a:ext uri="{FF2B5EF4-FFF2-40B4-BE49-F238E27FC236}">
                  <a16:creationId xmlns:a16="http://schemas.microsoft.com/office/drawing/2014/main" id="{F3B56B9F-5209-425B-8A5A-FE41687ED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67604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>
              <a:extLst>
                <a:ext uri="{FF2B5EF4-FFF2-40B4-BE49-F238E27FC236}">
                  <a16:creationId xmlns:a16="http://schemas.microsoft.com/office/drawing/2014/main" id="{A8A12369-FE7E-4248-B8D3-F6E4EB2DE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72430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>
              <a:extLst>
                <a:ext uri="{FF2B5EF4-FFF2-40B4-BE49-F238E27FC236}">
                  <a16:creationId xmlns:a16="http://schemas.microsoft.com/office/drawing/2014/main" id="{1206336F-860D-44EC-8629-9AAD5118C6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7600" y="17725648"/>
              <a:ext cx="8725035" cy="764043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6" name="矩形 295">
            <a:extLst>
              <a:ext uri="{FF2B5EF4-FFF2-40B4-BE49-F238E27FC236}">
                <a16:creationId xmlns:a16="http://schemas.microsoft.com/office/drawing/2014/main" id="{419AD155-110A-4D73-85C1-DF8F3A33FB9E}"/>
              </a:ext>
            </a:extLst>
          </p:cNvPr>
          <p:cNvSpPr/>
          <p:nvPr/>
        </p:nvSpPr>
        <p:spPr>
          <a:xfrm>
            <a:off x="524218" y="5020143"/>
            <a:ext cx="3857625" cy="1837857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>
              <a:defRPr/>
            </a:pPr>
            <a:endParaRPr lang="zh-CN" altLang="en-US">
              <a:solidFill>
                <a:srgbClr val="FFFFFF"/>
              </a:solidFill>
              <a:latin typeface="Arial" panose="020F0502020204030204"/>
              <a:ea typeface="Microsoft YaHei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CFD167E-F7CE-4C99-AC1E-0B3D4DFBC327}"/>
              </a:ext>
            </a:extLst>
          </p:cNvPr>
          <p:cNvSpPr>
            <a:spLocks noEditPoints="1"/>
          </p:cNvSpPr>
          <p:nvPr/>
        </p:nvSpPr>
        <p:spPr bwMode="auto">
          <a:xfrm>
            <a:off x="13534474" y="439765"/>
            <a:ext cx="6002270" cy="5998105"/>
          </a:xfrm>
          <a:custGeom>
            <a:avLst/>
            <a:gdLst>
              <a:gd name="T0" fmla="*/ 2159 w 4322"/>
              <a:gd name="T1" fmla="*/ 2156 h 4319"/>
              <a:gd name="T2" fmla="*/ 2159 w 4322"/>
              <a:gd name="T3" fmla="*/ 0 h 4319"/>
              <a:gd name="T4" fmla="*/ 2159 w 4322"/>
              <a:gd name="T5" fmla="*/ 2156 h 4319"/>
              <a:gd name="T6" fmla="*/ 2583 w 4322"/>
              <a:gd name="T7" fmla="*/ 39 h 4319"/>
              <a:gd name="T8" fmla="*/ 2159 w 4322"/>
              <a:gd name="T9" fmla="*/ 2156 h 4319"/>
              <a:gd name="T10" fmla="*/ 3357 w 4322"/>
              <a:gd name="T11" fmla="*/ 367 h 4319"/>
              <a:gd name="T12" fmla="*/ 2159 w 4322"/>
              <a:gd name="T13" fmla="*/ 2156 h 4319"/>
              <a:gd name="T14" fmla="*/ 3962 w 4322"/>
              <a:gd name="T15" fmla="*/ 956 h 4319"/>
              <a:gd name="T16" fmla="*/ 2159 w 4322"/>
              <a:gd name="T17" fmla="*/ 2156 h 4319"/>
              <a:gd name="T18" fmla="*/ 4280 w 4322"/>
              <a:gd name="T19" fmla="*/ 1733 h 4319"/>
              <a:gd name="T20" fmla="*/ 4283 w 4322"/>
              <a:gd name="T21" fmla="*/ 2576 h 4319"/>
              <a:gd name="T22" fmla="*/ 4156 w 4322"/>
              <a:gd name="T23" fmla="*/ 2982 h 4319"/>
              <a:gd name="T24" fmla="*/ 2159 w 4322"/>
              <a:gd name="T25" fmla="*/ 2156 h 4319"/>
              <a:gd name="T26" fmla="*/ 3958 w 4322"/>
              <a:gd name="T27" fmla="*/ 3352 h 4319"/>
              <a:gd name="T28" fmla="*/ 2159 w 4322"/>
              <a:gd name="T29" fmla="*/ 2156 h 4319"/>
              <a:gd name="T30" fmla="*/ 3371 w 4322"/>
              <a:gd name="T31" fmla="*/ 3945 h 4319"/>
              <a:gd name="T32" fmla="*/ 2159 w 4322"/>
              <a:gd name="T33" fmla="*/ 2156 h 4319"/>
              <a:gd name="T34" fmla="*/ 2583 w 4322"/>
              <a:gd name="T35" fmla="*/ 4277 h 4319"/>
              <a:gd name="T36" fmla="*/ 2159 w 4322"/>
              <a:gd name="T37" fmla="*/ 2156 h 4319"/>
              <a:gd name="T38" fmla="*/ 1749 w 4322"/>
              <a:gd name="T39" fmla="*/ 4277 h 4319"/>
              <a:gd name="T40" fmla="*/ 2159 w 4322"/>
              <a:gd name="T41" fmla="*/ 2156 h 4319"/>
              <a:gd name="T42" fmla="*/ 965 w 4322"/>
              <a:gd name="T43" fmla="*/ 3952 h 4319"/>
              <a:gd name="T44" fmla="*/ 2159 w 4322"/>
              <a:gd name="T45" fmla="*/ 2156 h 4319"/>
              <a:gd name="T46" fmla="*/ 371 w 4322"/>
              <a:gd name="T47" fmla="*/ 3356 h 4319"/>
              <a:gd name="T48" fmla="*/ 2159 w 4322"/>
              <a:gd name="T49" fmla="*/ 2156 h 4319"/>
              <a:gd name="T50" fmla="*/ 46 w 4322"/>
              <a:gd name="T51" fmla="*/ 2579 h 4319"/>
              <a:gd name="T52" fmla="*/ 2159 w 4322"/>
              <a:gd name="T53" fmla="*/ 2156 h 4319"/>
              <a:gd name="T54" fmla="*/ 43 w 4322"/>
              <a:gd name="T55" fmla="*/ 1736 h 4319"/>
              <a:gd name="T56" fmla="*/ 2159 w 4322"/>
              <a:gd name="T57" fmla="*/ 2156 h 4319"/>
              <a:gd name="T58" fmla="*/ 364 w 4322"/>
              <a:gd name="T59" fmla="*/ 963 h 4319"/>
              <a:gd name="T60" fmla="*/ 2159 w 4322"/>
              <a:gd name="T61" fmla="*/ 2156 h 4319"/>
              <a:gd name="T62" fmla="*/ 969 w 4322"/>
              <a:gd name="T63" fmla="*/ 363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22" h="4319">
                <a:moveTo>
                  <a:pt x="2159" y="0"/>
                </a:moveTo>
                <a:lnTo>
                  <a:pt x="2159" y="2156"/>
                </a:lnTo>
                <a:lnTo>
                  <a:pt x="1735" y="39"/>
                </a:lnTo>
                <a:lnTo>
                  <a:pt x="2159" y="0"/>
                </a:lnTo>
                <a:close/>
                <a:moveTo>
                  <a:pt x="2583" y="39"/>
                </a:moveTo>
                <a:lnTo>
                  <a:pt x="2159" y="2156"/>
                </a:lnTo>
                <a:lnTo>
                  <a:pt x="2990" y="166"/>
                </a:lnTo>
                <a:lnTo>
                  <a:pt x="2583" y="39"/>
                </a:lnTo>
                <a:close/>
                <a:moveTo>
                  <a:pt x="3357" y="367"/>
                </a:moveTo>
                <a:lnTo>
                  <a:pt x="2159" y="2156"/>
                </a:lnTo>
                <a:lnTo>
                  <a:pt x="3690" y="635"/>
                </a:lnTo>
                <a:lnTo>
                  <a:pt x="3357" y="367"/>
                </a:lnTo>
                <a:close/>
                <a:moveTo>
                  <a:pt x="3962" y="956"/>
                </a:moveTo>
                <a:lnTo>
                  <a:pt x="2159" y="2156"/>
                </a:lnTo>
                <a:lnTo>
                  <a:pt x="4159" y="1334"/>
                </a:lnTo>
                <a:lnTo>
                  <a:pt x="3962" y="956"/>
                </a:lnTo>
                <a:close/>
                <a:moveTo>
                  <a:pt x="4280" y="1733"/>
                </a:moveTo>
                <a:lnTo>
                  <a:pt x="2159" y="2156"/>
                </a:lnTo>
                <a:lnTo>
                  <a:pt x="4322" y="2160"/>
                </a:lnTo>
                <a:lnTo>
                  <a:pt x="4280" y="1733"/>
                </a:lnTo>
                <a:close/>
                <a:moveTo>
                  <a:pt x="4156" y="2982"/>
                </a:moveTo>
                <a:lnTo>
                  <a:pt x="4283" y="2576"/>
                </a:lnTo>
                <a:lnTo>
                  <a:pt x="2159" y="2156"/>
                </a:lnTo>
                <a:lnTo>
                  <a:pt x="4156" y="2982"/>
                </a:lnTo>
                <a:close/>
                <a:moveTo>
                  <a:pt x="3958" y="3352"/>
                </a:moveTo>
                <a:lnTo>
                  <a:pt x="2159" y="2156"/>
                </a:lnTo>
                <a:lnTo>
                  <a:pt x="3682" y="3684"/>
                </a:lnTo>
                <a:lnTo>
                  <a:pt x="3958" y="3352"/>
                </a:lnTo>
                <a:close/>
                <a:moveTo>
                  <a:pt x="3371" y="3945"/>
                </a:moveTo>
                <a:lnTo>
                  <a:pt x="2159" y="2156"/>
                </a:lnTo>
                <a:lnTo>
                  <a:pt x="2993" y="4153"/>
                </a:lnTo>
                <a:lnTo>
                  <a:pt x="3371" y="3945"/>
                </a:lnTo>
                <a:close/>
                <a:moveTo>
                  <a:pt x="2583" y="4277"/>
                </a:moveTo>
                <a:lnTo>
                  <a:pt x="2159" y="2156"/>
                </a:lnTo>
                <a:lnTo>
                  <a:pt x="2159" y="4319"/>
                </a:lnTo>
                <a:lnTo>
                  <a:pt x="2583" y="4277"/>
                </a:lnTo>
                <a:close/>
                <a:moveTo>
                  <a:pt x="1749" y="4277"/>
                </a:moveTo>
                <a:lnTo>
                  <a:pt x="2159" y="2156"/>
                </a:lnTo>
                <a:lnTo>
                  <a:pt x="1336" y="4150"/>
                </a:lnTo>
                <a:lnTo>
                  <a:pt x="1749" y="4277"/>
                </a:lnTo>
                <a:close/>
                <a:moveTo>
                  <a:pt x="965" y="3952"/>
                </a:moveTo>
                <a:lnTo>
                  <a:pt x="2159" y="2156"/>
                </a:lnTo>
                <a:lnTo>
                  <a:pt x="633" y="3687"/>
                </a:lnTo>
                <a:lnTo>
                  <a:pt x="965" y="3952"/>
                </a:lnTo>
                <a:close/>
                <a:moveTo>
                  <a:pt x="371" y="3356"/>
                </a:moveTo>
                <a:lnTo>
                  <a:pt x="2159" y="2156"/>
                </a:lnTo>
                <a:lnTo>
                  <a:pt x="163" y="2985"/>
                </a:lnTo>
                <a:lnTo>
                  <a:pt x="371" y="3356"/>
                </a:lnTo>
                <a:close/>
                <a:moveTo>
                  <a:pt x="46" y="2579"/>
                </a:moveTo>
                <a:lnTo>
                  <a:pt x="2159" y="2156"/>
                </a:lnTo>
                <a:lnTo>
                  <a:pt x="0" y="2156"/>
                </a:lnTo>
                <a:lnTo>
                  <a:pt x="46" y="2579"/>
                </a:lnTo>
                <a:close/>
                <a:moveTo>
                  <a:pt x="43" y="1736"/>
                </a:moveTo>
                <a:lnTo>
                  <a:pt x="2159" y="2156"/>
                </a:lnTo>
                <a:lnTo>
                  <a:pt x="170" y="1330"/>
                </a:lnTo>
                <a:lnTo>
                  <a:pt x="43" y="1736"/>
                </a:lnTo>
                <a:close/>
                <a:moveTo>
                  <a:pt x="364" y="963"/>
                </a:moveTo>
                <a:lnTo>
                  <a:pt x="2159" y="2156"/>
                </a:lnTo>
                <a:lnTo>
                  <a:pt x="629" y="632"/>
                </a:lnTo>
                <a:lnTo>
                  <a:pt x="364" y="963"/>
                </a:lnTo>
                <a:close/>
                <a:moveTo>
                  <a:pt x="969" y="363"/>
                </a:moveTo>
                <a:lnTo>
                  <a:pt x="2159" y="2156"/>
                </a:lnTo>
                <a:lnTo>
                  <a:pt x="1336" y="162"/>
                </a:lnTo>
                <a:lnTo>
                  <a:pt x="969" y="363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 dirty="0">
              <a:cs typeface="+mn-ea"/>
              <a:sym typeface="+mn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62E3B55-7FD8-429D-8019-93377749D4B1}"/>
              </a:ext>
            </a:extLst>
          </p:cNvPr>
          <p:cNvGrpSpPr/>
          <p:nvPr/>
        </p:nvGrpSpPr>
        <p:grpSpPr>
          <a:xfrm>
            <a:off x="-10920666" y="1433266"/>
            <a:ext cx="2921794" cy="465237"/>
            <a:chOff x="-12938125" y="2524125"/>
            <a:chExt cx="5194300" cy="827088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F38ACC46-D1EF-4408-B034-2BECD4FB9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88350" y="3055938"/>
              <a:ext cx="57150" cy="55563"/>
            </a:xfrm>
            <a:custGeom>
              <a:avLst/>
              <a:gdLst>
                <a:gd name="T0" fmla="*/ 0 w 17"/>
                <a:gd name="T1" fmla="*/ 8 h 17"/>
                <a:gd name="T2" fmla="*/ 0 w 17"/>
                <a:gd name="T3" fmla="*/ 8 h 17"/>
                <a:gd name="T4" fmla="*/ 8 w 17"/>
                <a:gd name="T5" fmla="*/ 0 h 17"/>
                <a:gd name="T6" fmla="*/ 17 w 17"/>
                <a:gd name="T7" fmla="*/ 8 h 17"/>
                <a:gd name="T8" fmla="*/ 17 w 17"/>
                <a:gd name="T9" fmla="*/ 8 h 17"/>
                <a:gd name="T10" fmla="*/ 8 w 17"/>
                <a:gd name="T11" fmla="*/ 17 h 17"/>
                <a:gd name="T12" fmla="*/ 0 w 17"/>
                <a:gd name="T13" fmla="*/ 8 h 17"/>
                <a:gd name="T14" fmla="*/ 16 w 17"/>
                <a:gd name="T15" fmla="*/ 8 h 17"/>
                <a:gd name="T16" fmla="*/ 16 w 17"/>
                <a:gd name="T17" fmla="*/ 8 h 17"/>
                <a:gd name="T18" fmla="*/ 8 w 17"/>
                <a:gd name="T19" fmla="*/ 1 h 17"/>
                <a:gd name="T20" fmla="*/ 1 w 17"/>
                <a:gd name="T21" fmla="*/ 8 h 17"/>
                <a:gd name="T22" fmla="*/ 1 w 17"/>
                <a:gd name="T23" fmla="*/ 8 h 17"/>
                <a:gd name="T24" fmla="*/ 8 w 17"/>
                <a:gd name="T25" fmla="*/ 16 h 17"/>
                <a:gd name="T26" fmla="*/ 16 w 17"/>
                <a:gd name="T27" fmla="*/ 8 h 17"/>
                <a:gd name="T28" fmla="*/ 5 w 17"/>
                <a:gd name="T29" fmla="*/ 4 h 17"/>
                <a:gd name="T30" fmla="*/ 9 w 17"/>
                <a:gd name="T31" fmla="*/ 4 h 17"/>
                <a:gd name="T32" fmla="*/ 12 w 17"/>
                <a:gd name="T33" fmla="*/ 6 h 17"/>
                <a:gd name="T34" fmla="*/ 10 w 17"/>
                <a:gd name="T35" fmla="*/ 9 h 17"/>
                <a:gd name="T36" fmla="*/ 12 w 17"/>
                <a:gd name="T37" fmla="*/ 12 h 17"/>
                <a:gd name="T38" fmla="*/ 10 w 17"/>
                <a:gd name="T39" fmla="*/ 12 h 17"/>
                <a:gd name="T40" fmla="*/ 8 w 17"/>
                <a:gd name="T41" fmla="*/ 9 h 17"/>
                <a:gd name="T42" fmla="*/ 7 w 17"/>
                <a:gd name="T43" fmla="*/ 9 h 17"/>
                <a:gd name="T44" fmla="*/ 7 w 17"/>
                <a:gd name="T45" fmla="*/ 12 h 17"/>
                <a:gd name="T46" fmla="*/ 5 w 17"/>
                <a:gd name="T47" fmla="*/ 12 h 17"/>
                <a:gd name="T48" fmla="*/ 5 w 17"/>
                <a:gd name="T49" fmla="*/ 4 h 17"/>
                <a:gd name="T50" fmla="*/ 9 w 17"/>
                <a:gd name="T51" fmla="*/ 8 h 17"/>
                <a:gd name="T52" fmla="*/ 10 w 17"/>
                <a:gd name="T53" fmla="*/ 7 h 17"/>
                <a:gd name="T54" fmla="*/ 9 w 17"/>
                <a:gd name="T55" fmla="*/ 5 h 17"/>
                <a:gd name="T56" fmla="*/ 7 w 17"/>
                <a:gd name="T57" fmla="*/ 5 h 17"/>
                <a:gd name="T58" fmla="*/ 7 w 17"/>
                <a:gd name="T59" fmla="*/ 8 h 17"/>
                <a:gd name="T60" fmla="*/ 9 w 17"/>
                <a:gd name="T6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1"/>
                    <a:pt x="8" y="1"/>
                  </a:cubicBezTo>
                  <a:cubicBezTo>
                    <a:pt x="4" y="1"/>
                    <a:pt x="1" y="4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5" y="4"/>
                  </a:lnTo>
                  <a:close/>
                  <a:moveTo>
                    <a:pt x="9" y="8"/>
                  </a:move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8"/>
                    <a:pt x="7" y="8"/>
                    <a:pt x="7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98E8EA4-C00A-4938-956D-289D5B1B9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38125" y="2532063"/>
              <a:ext cx="360363" cy="417513"/>
            </a:xfrm>
            <a:custGeom>
              <a:avLst/>
              <a:gdLst>
                <a:gd name="T0" fmla="*/ 83 w 227"/>
                <a:gd name="T1" fmla="*/ 52 h 263"/>
                <a:gd name="T2" fmla="*/ 0 w 227"/>
                <a:gd name="T3" fmla="*/ 52 h 263"/>
                <a:gd name="T4" fmla="*/ 0 w 227"/>
                <a:gd name="T5" fmla="*/ 0 h 263"/>
                <a:gd name="T6" fmla="*/ 227 w 227"/>
                <a:gd name="T7" fmla="*/ 0 h 263"/>
                <a:gd name="T8" fmla="*/ 227 w 227"/>
                <a:gd name="T9" fmla="*/ 52 h 263"/>
                <a:gd name="T10" fmla="*/ 143 w 227"/>
                <a:gd name="T11" fmla="*/ 52 h 263"/>
                <a:gd name="T12" fmla="*/ 143 w 227"/>
                <a:gd name="T13" fmla="*/ 263 h 263"/>
                <a:gd name="T14" fmla="*/ 83 w 227"/>
                <a:gd name="T15" fmla="*/ 263 h 263"/>
                <a:gd name="T16" fmla="*/ 83 w 227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7" y="0"/>
                  </a:lnTo>
                  <a:lnTo>
                    <a:pt x="227" y="52"/>
                  </a:lnTo>
                  <a:lnTo>
                    <a:pt x="143" y="52"/>
                  </a:lnTo>
                  <a:lnTo>
                    <a:pt x="143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ACE0F8F8-5FA4-4E59-89D2-2C0EF9C7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542838" y="2524125"/>
              <a:ext cx="461963" cy="431800"/>
            </a:xfrm>
            <a:custGeom>
              <a:avLst/>
              <a:gdLst>
                <a:gd name="T0" fmla="*/ 0 w 140"/>
                <a:gd name="T1" fmla="*/ 65 h 130"/>
                <a:gd name="T2" fmla="*/ 0 w 140"/>
                <a:gd name="T3" fmla="*/ 65 h 130"/>
                <a:gd name="T4" fmla="*/ 70 w 140"/>
                <a:gd name="T5" fmla="*/ 0 h 130"/>
                <a:gd name="T6" fmla="*/ 140 w 140"/>
                <a:gd name="T7" fmla="*/ 64 h 130"/>
                <a:gd name="T8" fmla="*/ 140 w 140"/>
                <a:gd name="T9" fmla="*/ 65 h 130"/>
                <a:gd name="T10" fmla="*/ 70 w 140"/>
                <a:gd name="T11" fmla="*/ 130 h 130"/>
                <a:gd name="T12" fmla="*/ 0 w 140"/>
                <a:gd name="T13" fmla="*/ 65 h 130"/>
                <a:gd name="T14" fmla="*/ 110 w 140"/>
                <a:gd name="T15" fmla="*/ 65 h 130"/>
                <a:gd name="T16" fmla="*/ 110 w 140"/>
                <a:gd name="T17" fmla="*/ 65 h 130"/>
                <a:gd name="T18" fmla="*/ 70 w 140"/>
                <a:gd name="T19" fmla="*/ 25 h 130"/>
                <a:gd name="T20" fmla="*/ 30 w 140"/>
                <a:gd name="T21" fmla="*/ 64 h 130"/>
                <a:gd name="T22" fmla="*/ 30 w 140"/>
                <a:gd name="T23" fmla="*/ 65 h 130"/>
                <a:gd name="T24" fmla="*/ 70 w 140"/>
                <a:gd name="T25" fmla="*/ 104 h 130"/>
                <a:gd name="T26" fmla="*/ 110 w 140"/>
                <a:gd name="T27" fmla="*/ 6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" h="130"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29"/>
                    <a:pt x="30" y="0"/>
                    <a:pt x="70" y="0"/>
                  </a:cubicBezTo>
                  <a:cubicBezTo>
                    <a:pt x="111" y="0"/>
                    <a:pt x="140" y="29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40" y="100"/>
                    <a:pt x="111" y="130"/>
                    <a:pt x="70" y="130"/>
                  </a:cubicBezTo>
                  <a:cubicBezTo>
                    <a:pt x="29" y="130"/>
                    <a:pt x="0" y="101"/>
                    <a:pt x="0" y="65"/>
                  </a:cubicBezTo>
                  <a:close/>
                  <a:moveTo>
                    <a:pt x="110" y="65"/>
                  </a:moveTo>
                  <a:cubicBezTo>
                    <a:pt x="110" y="65"/>
                    <a:pt x="110" y="65"/>
                    <a:pt x="110" y="65"/>
                  </a:cubicBezTo>
                  <a:cubicBezTo>
                    <a:pt x="110" y="43"/>
                    <a:pt x="93" y="25"/>
                    <a:pt x="70" y="25"/>
                  </a:cubicBezTo>
                  <a:cubicBezTo>
                    <a:pt x="47" y="25"/>
                    <a:pt x="30" y="43"/>
                    <a:pt x="30" y="64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86"/>
                    <a:pt x="47" y="104"/>
                    <a:pt x="70" y="104"/>
                  </a:cubicBezTo>
                  <a:cubicBezTo>
                    <a:pt x="94" y="104"/>
                    <a:pt x="110" y="87"/>
                    <a:pt x="110" y="65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2D13046-933E-4686-8E4D-6953625BD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060238" y="2528888"/>
              <a:ext cx="461963" cy="420688"/>
            </a:xfrm>
            <a:custGeom>
              <a:avLst/>
              <a:gdLst>
                <a:gd name="T0" fmla="*/ 118 w 291"/>
                <a:gd name="T1" fmla="*/ 0 h 265"/>
                <a:gd name="T2" fmla="*/ 174 w 291"/>
                <a:gd name="T3" fmla="*/ 0 h 265"/>
                <a:gd name="T4" fmla="*/ 291 w 291"/>
                <a:gd name="T5" fmla="*/ 265 h 265"/>
                <a:gd name="T6" fmla="*/ 229 w 291"/>
                <a:gd name="T7" fmla="*/ 265 h 265"/>
                <a:gd name="T8" fmla="*/ 204 w 291"/>
                <a:gd name="T9" fmla="*/ 204 h 265"/>
                <a:gd name="T10" fmla="*/ 87 w 291"/>
                <a:gd name="T11" fmla="*/ 204 h 265"/>
                <a:gd name="T12" fmla="*/ 62 w 291"/>
                <a:gd name="T13" fmla="*/ 265 h 265"/>
                <a:gd name="T14" fmla="*/ 0 w 291"/>
                <a:gd name="T15" fmla="*/ 265 h 265"/>
                <a:gd name="T16" fmla="*/ 118 w 291"/>
                <a:gd name="T17" fmla="*/ 0 h 265"/>
                <a:gd name="T18" fmla="*/ 183 w 291"/>
                <a:gd name="T19" fmla="*/ 154 h 265"/>
                <a:gd name="T20" fmla="*/ 145 w 291"/>
                <a:gd name="T21" fmla="*/ 69 h 265"/>
                <a:gd name="T22" fmla="*/ 110 w 291"/>
                <a:gd name="T23" fmla="*/ 154 h 265"/>
                <a:gd name="T24" fmla="*/ 183 w 291"/>
                <a:gd name="T25" fmla="*/ 15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1" h="265">
                  <a:moveTo>
                    <a:pt x="118" y="0"/>
                  </a:moveTo>
                  <a:lnTo>
                    <a:pt x="174" y="0"/>
                  </a:lnTo>
                  <a:lnTo>
                    <a:pt x="291" y="265"/>
                  </a:lnTo>
                  <a:lnTo>
                    <a:pt x="229" y="265"/>
                  </a:lnTo>
                  <a:lnTo>
                    <a:pt x="204" y="204"/>
                  </a:lnTo>
                  <a:lnTo>
                    <a:pt x="87" y="204"/>
                  </a:lnTo>
                  <a:lnTo>
                    <a:pt x="62" y="265"/>
                  </a:lnTo>
                  <a:lnTo>
                    <a:pt x="0" y="265"/>
                  </a:lnTo>
                  <a:lnTo>
                    <a:pt x="118" y="0"/>
                  </a:lnTo>
                  <a:close/>
                  <a:moveTo>
                    <a:pt x="183" y="154"/>
                  </a:moveTo>
                  <a:lnTo>
                    <a:pt x="145" y="69"/>
                  </a:lnTo>
                  <a:lnTo>
                    <a:pt x="110" y="154"/>
                  </a:lnTo>
                  <a:lnTo>
                    <a:pt x="183" y="154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0B51042-EF9E-43DB-A8D0-35676458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64938" y="2524125"/>
              <a:ext cx="342900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1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4" y="29"/>
                    <a:pt x="62" y="24"/>
                    <a:pt x="51" y="24"/>
                  </a:cubicBezTo>
                  <a:cubicBezTo>
                    <a:pt x="40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40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6" y="123"/>
                    <a:pt x="0" y="109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8EE03511-39DE-4A98-B9C6-647F70A18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79175" y="2532063"/>
              <a:ext cx="361950" cy="417513"/>
            </a:xfrm>
            <a:custGeom>
              <a:avLst/>
              <a:gdLst>
                <a:gd name="T0" fmla="*/ 83 w 228"/>
                <a:gd name="T1" fmla="*/ 52 h 263"/>
                <a:gd name="T2" fmla="*/ 0 w 228"/>
                <a:gd name="T3" fmla="*/ 52 h 263"/>
                <a:gd name="T4" fmla="*/ 0 w 228"/>
                <a:gd name="T5" fmla="*/ 0 h 263"/>
                <a:gd name="T6" fmla="*/ 228 w 228"/>
                <a:gd name="T7" fmla="*/ 0 h 263"/>
                <a:gd name="T8" fmla="*/ 228 w 228"/>
                <a:gd name="T9" fmla="*/ 52 h 263"/>
                <a:gd name="T10" fmla="*/ 145 w 228"/>
                <a:gd name="T11" fmla="*/ 52 h 263"/>
                <a:gd name="T12" fmla="*/ 145 w 228"/>
                <a:gd name="T13" fmla="*/ 263 h 263"/>
                <a:gd name="T14" fmla="*/ 83 w 228"/>
                <a:gd name="T15" fmla="*/ 263 h 263"/>
                <a:gd name="T16" fmla="*/ 83 w 228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8" y="0"/>
                  </a:lnTo>
                  <a:lnTo>
                    <a:pt x="228" y="52"/>
                  </a:lnTo>
                  <a:lnTo>
                    <a:pt x="145" y="52"/>
                  </a:lnTo>
                  <a:lnTo>
                    <a:pt x="145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6CD9E572-42DA-4CBB-BD16-1EF399F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44200" y="2532063"/>
              <a:ext cx="436563" cy="417513"/>
            </a:xfrm>
            <a:custGeom>
              <a:avLst/>
              <a:gdLst>
                <a:gd name="T0" fmla="*/ 0 w 275"/>
                <a:gd name="T1" fmla="*/ 0 h 263"/>
                <a:gd name="T2" fmla="*/ 65 w 275"/>
                <a:gd name="T3" fmla="*/ 0 h 263"/>
                <a:gd name="T4" fmla="*/ 137 w 275"/>
                <a:gd name="T5" fmla="*/ 110 h 263"/>
                <a:gd name="T6" fmla="*/ 210 w 275"/>
                <a:gd name="T7" fmla="*/ 0 h 263"/>
                <a:gd name="T8" fmla="*/ 275 w 275"/>
                <a:gd name="T9" fmla="*/ 0 h 263"/>
                <a:gd name="T10" fmla="*/ 275 w 275"/>
                <a:gd name="T11" fmla="*/ 263 h 263"/>
                <a:gd name="T12" fmla="*/ 214 w 275"/>
                <a:gd name="T13" fmla="*/ 263 h 263"/>
                <a:gd name="T14" fmla="*/ 214 w 275"/>
                <a:gd name="T15" fmla="*/ 89 h 263"/>
                <a:gd name="T16" fmla="*/ 137 w 275"/>
                <a:gd name="T17" fmla="*/ 202 h 263"/>
                <a:gd name="T18" fmla="*/ 135 w 275"/>
                <a:gd name="T19" fmla="*/ 202 h 263"/>
                <a:gd name="T20" fmla="*/ 58 w 275"/>
                <a:gd name="T21" fmla="*/ 92 h 263"/>
                <a:gd name="T22" fmla="*/ 58 w 275"/>
                <a:gd name="T23" fmla="*/ 263 h 263"/>
                <a:gd name="T24" fmla="*/ 0 w 275"/>
                <a:gd name="T25" fmla="*/ 263 h 263"/>
                <a:gd name="T26" fmla="*/ 0 w 275"/>
                <a:gd name="T2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263">
                  <a:moveTo>
                    <a:pt x="0" y="0"/>
                  </a:moveTo>
                  <a:lnTo>
                    <a:pt x="65" y="0"/>
                  </a:lnTo>
                  <a:lnTo>
                    <a:pt x="137" y="110"/>
                  </a:lnTo>
                  <a:lnTo>
                    <a:pt x="210" y="0"/>
                  </a:lnTo>
                  <a:lnTo>
                    <a:pt x="275" y="0"/>
                  </a:lnTo>
                  <a:lnTo>
                    <a:pt x="275" y="263"/>
                  </a:lnTo>
                  <a:lnTo>
                    <a:pt x="214" y="263"/>
                  </a:lnTo>
                  <a:lnTo>
                    <a:pt x="214" y="89"/>
                  </a:lnTo>
                  <a:lnTo>
                    <a:pt x="137" y="202"/>
                  </a:lnTo>
                  <a:lnTo>
                    <a:pt x="135" y="202"/>
                  </a:lnTo>
                  <a:lnTo>
                    <a:pt x="58" y="92"/>
                  </a:lnTo>
                  <a:lnTo>
                    <a:pt x="58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A681C601-9A82-4C3F-9F1D-4D2979C40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242550" y="2528888"/>
              <a:ext cx="461963" cy="420688"/>
            </a:xfrm>
            <a:custGeom>
              <a:avLst/>
              <a:gdLst>
                <a:gd name="T0" fmla="*/ 119 w 291"/>
                <a:gd name="T1" fmla="*/ 0 h 265"/>
                <a:gd name="T2" fmla="*/ 175 w 291"/>
                <a:gd name="T3" fmla="*/ 0 h 265"/>
                <a:gd name="T4" fmla="*/ 291 w 291"/>
                <a:gd name="T5" fmla="*/ 265 h 265"/>
                <a:gd name="T6" fmla="*/ 229 w 291"/>
                <a:gd name="T7" fmla="*/ 265 h 265"/>
                <a:gd name="T8" fmla="*/ 204 w 291"/>
                <a:gd name="T9" fmla="*/ 204 h 265"/>
                <a:gd name="T10" fmla="*/ 87 w 291"/>
                <a:gd name="T11" fmla="*/ 204 h 265"/>
                <a:gd name="T12" fmla="*/ 62 w 291"/>
                <a:gd name="T13" fmla="*/ 265 h 265"/>
                <a:gd name="T14" fmla="*/ 0 w 291"/>
                <a:gd name="T15" fmla="*/ 265 h 265"/>
                <a:gd name="T16" fmla="*/ 119 w 291"/>
                <a:gd name="T17" fmla="*/ 0 h 265"/>
                <a:gd name="T18" fmla="*/ 181 w 291"/>
                <a:gd name="T19" fmla="*/ 154 h 265"/>
                <a:gd name="T20" fmla="*/ 146 w 291"/>
                <a:gd name="T21" fmla="*/ 69 h 265"/>
                <a:gd name="T22" fmla="*/ 108 w 291"/>
                <a:gd name="T23" fmla="*/ 154 h 265"/>
                <a:gd name="T24" fmla="*/ 181 w 291"/>
                <a:gd name="T25" fmla="*/ 15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1" h="265">
                  <a:moveTo>
                    <a:pt x="119" y="0"/>
                  </a:moveTo>
                  <a:lnTo>
                    <a:pt x="175" y="0"/>
                  </a:lnTo>
                  <a:lnTo>
                    <a:pt x="291" y="265"/>
                  </a:lnTo>
                  <a:lnTo>
                    <a:pt x="229" y="265"/>
                  </a:lnTo>
                  <a:lnTo>
                    <a:pt x="204" y="204"/>
                  </a:lnTo>
                  <a:lnTo>
                    <a:pt x="87" y="204"/>
                  </a:lnTo>
                  <a:lnTo>
                    <a:pt x="62" y="265"/>
                  </a:lnTo>
                  <a:lnTo>
                    <a:pt x="0" y="265"/>
                  </a:lnTo>
                  <a:lnTo>
                    <a:pt x="119" y="0"/>
                  </a:lnTo>
                  <a:close/>
                  <a:moveTo>
                    <a:pt x="181" y="154"/>
                  </a:moveTo>
                  <a:lnTo>
                    <a:pt x="146" y="69"/>
                  </a:lnTo>
                  <a:lnTo>
                    <a:pt x="108" y="154"/>
                  </a:lnTo>
                  <a:lnTo>
                    <a:pt x="181" y="154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1B3E7E6-DD8B-42A0-A6AF-24684F6C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47250" y="2524125"/>
              <a:ext cx="342900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0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3" y="29"/>
                    <a:pt x="62" y="24"/>
                    <a:pt x="51" y="24"/>
                  </a:cubicBezTo>
                  <a:cubicBezTo>
                    <a:pt x="40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40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6" y="123"/>
                    <a:pt x="0" y="109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FF7224CC-A991-423B-BEC1-C00EE3260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61488" y="2532063"/>
              <a:ext cx="363538" cy="417513"/>
            </a:xfrm>
            <a:custGeom>
              <a:avLst/>
              <a:gdLst>
                <a:gd name="T0" fmla="*/ 83 w 229"/>
                <a:gd name="T1" fmla="*/ 52 h 263"/>
                <a:gd name="T2" fmla="*/ 0 w 229"/>
                <a:gd name="T3" fmla="*/ 52 h 263"/>
                <a:gd name="T4" fmla="*/ 0 w 229"/>
                <a:gd name="T5" fmla="*/ 0 h 263"/>
                <a:gd name="T6" fmla="*/ 229 w 229"/>
                <a:gd name="T7" fmla="*/ 0 h 263"/>
                <a:gd name="T8" fmla="*/ 229 w 229"/>
                <a:gd name="T9" fmla="*/ 52 h 263"/>
                <a:gd name="T10" fmla="*/ 144 w 229"/>
                <a:gd name="T11" fmla="*/ 52 h 263"/>
                <a:gd name="T12" fmla="*/ 144 w 229"/>
                <a:gd name="T13" fmla="*/ 263 h 263"/>
                <a:gd name="T14" fmla="*/ 83 w 229"/>
                <a:gd name="T15" fmla="*/ 263 h 263"/>
                <a:gd name="T16" fmla="*/ 83 w 229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52"/>
                  </a:lnTo>
                  <a:lnTo>
                    <a:pt x="144" y="52"/>
                  </a:lnTo>
                  <a:lnTo>
                    <a:pt x="144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DA4BD9A0-42F4-4986-9DAE-BC33F6A82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26513" y="2532063"/>
              <a:ext cx="330200" cy="417513"/>
            </a:xfrm>
            <a:custGeom>
              <a:avLst/>
              <a:gdLst>
                <a:gd name="T0" fmla="*/ 0 w 208"/>
                <a:gd name="T1" fmla="*/ 0 h 263"/>
                <a:gd name="T2" fmla="*/ 206 w 208"/>
                <a:gd name="T3" fmla="*/ 0 h 263"/>
                <a:gd name="T4" fmla="*/ 206 w 208"/>
                <a:gd name="T5" fmla="*/ 50 h 263"/>
                <a:gd name="T6" fmla="*/ 61 w 208"/>
                <a:gd name="T7" fmla="*/ 50 h 263"/>
                <a:gd name="T8" fmla="*/ 61 w 208"/>
                <a:gd name="T9" fmla="*/ 104 h 263"/>
                <a:gd name="T10" fmla="*/ 190 w 208"/>
                <a:gd name="T11" fmla="*/ 104 h 263"/>
                <a:gd name="T12" fmla="*/ 190 w 208"/>
                <a:gd name="T13" fmla="*/ 156 h 263"/>
                <a:gd name="T14" fmla="*/ 61 w 208"/>
                <a:gd name="T15" fmla="*/ 156 h 263"/>
                <a:gd name="T16" fmla="*/ 61 w 208"/>
                <a:gd name="T17" fmla="*/ 211 h 263"/>
                <a:gd name="T18" fmla="*/ 208 w 208"/>
                <a:gd name="T19" fmla="*/ 211 h 263"/>
                <a:gd name="T20" fmla="*/ 208 w 208"/>
                <a:gd name="T21" fmla="*/ 263 h 263"/>
                <a:gd name="T22" fmla="*/ 0 w 208"/>
                <a:gd name="T23" fmla="*/ 263 h 263"/>
                <a:gd name="T24" fmla="*/ 0 w 208"/>
                <a:gd name="T25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63">
                  <a:moveTo>
                    <a:pt x="0" y="0"/>
                  </a:moveTo>
                  <a:lnTo>
                    <a:pt x="206" y="0"/>
                  </a:lnTo>
                  <a:lnTo>
                    <a:pt x="206" y="50"/>
                  </a:lnTo>
                  <a:lnTo>
                    <a:pt x="61" y="50"/>
                  </a:lnTo>
                  <a:lnTo>
                    <a:pt x="61" y="104"/>
                  </a:lnTo>
                  <a:lnTo>
                    <a:pt x="190" y="104"/>
                  </a:lnTo>
                  <a:lnTo>
                    <a:pt x="190" y="156"/>
                  </a:lnTo>
                  <a:lnTo>
                    <a:pt x="61" y="156"/>
                  </a:lnTo>
                  <a:lnTo>
                    <a:pt x="61" y="211"/>
                  </a:lnTo>
                  <a:lnTo>
                    <a:pt x="208" y="211"/>
                  </a:lnTo>
                  <a:lnTo>
                    <a:pt x="208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2BB072D3-1F79-4C55-9320-A5BC0C47D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10588" y="2532063"/>
              <a:ext cx="376238" cy="417513"/>
            </a:xfrm>
            <a:custGeom>
              <a:avLst/>
              <a:gdLst>
                <a:gd name="T0" fmla="*/ 0 w 114"/>
                <a:gd name="T1" fmla="*/ 0 h 126"/>
                <a:gd name="T2" fmla="*/ 61 w 114"/>
                <a:gd name="T3" fmla="*/ 0 h 126"/>
                <a:gd name="T4" fmla="*/ 99 w 114"/>
                <a:gd name="T5" fmla="*/ 13 h 126"/>
                <a:gd name="T6" fmla="*/ 110 w 114"/>
                <a:gd name="T7" fmla="*/ 41 h 126"/>
                <a:gd name="T8" fmla="*/ 110 w 114"/>
                <a:gd name="T9" fmla="*/ 42 h 126"/>
                <a:gd name="T10" fmla="*/ 82 w 114"/>
                <a:gd name="T11" fmla="*/ 81 h 126"/>
                <a:gd name="T12" fmla="*/ 114 w 114"/>
                <a:gd name="T13" fmla="*/ 126 h 126"/>
                <a:gd name="T14" fmla="*/ 80 w 114"/>
                <a:gd name="T15" fmla="*/ 126 h 126"/>
                <a:gd name="T16" fmla="*/ 52 w 114"/>
                <a:gd name="T17" fmla="*/ 85 h 126"/>
                <a:gd name="T18" fmla="*/ 29 w 114"/>
                <a:gd name="T19" fmla="*/ 85 h 126"/>
                <a:gd name="T20" fmla="*/ 29 w 114"/>
                <a:gd name="T21" fmla="*/ 126 h 126"/>
                <a:gd name="T22" fmla="*/ 0 w 114"/>
                <a:gd name="T23" fmla="*/ 126 h 126"/>
                <a:gd name="T24" fmla="*/ 0 w 114"/>
                <a:gd name="T25" fmla="*/ 0 h 126"/>
                <a:gd name="T26" fmla="*/ 59 w 114"/>
                <a:gd name="T27" fmla="*/ 61 h 126"/>
                <a:gd name="T28" fmla="*/ 81 w 114"/>
                <a:gd name="T29" fmla="*/ 43 h 126"/>
                <a:gd name="T30" fmla="*/ 81 w 114"/>
                <a:gd name="T31" fmla="*/ 43 h 126"/>
                <a:gd name="T32" fmla="*/ 58 w 114"/>
                <a:gd name="T33" fmla="*/ 25 h 126"/>
                <a:gd name="T34" fmla="*/ 29 w 114"/>
                <a:gd name="T35" fmla="*/ 25 h 126"/>
                <a:gd name="T36" fmla="*/ 29 w 114"/>
                <a:gd name="T37" fmla="*/ 61 h 126"/>
                <a:gd name="T38" fmla="*/ 59 w 114"/>
                <a:gd name="T39" fmla="*/ 6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126">
                  <a:moveTo>
                    <a:pt x="0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77" y="0"/>
                    <a:pt x="90" y="4"/>
                    <a:pt x="99" y="13"/>
                  </a:cubicBezTo>
                  <a:cubicBezTo>
                    <a:pt x="106" y="20"/>
                    <a:pt x="110" y="29"/>
                    <a:pt x="110" y="41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62"/>
                    <a:pt x="99" y="75"/>
                    <a:pt x="82" y="81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80" y="126"/>
                    <a:pt x="80" y="126"/>
                    <a:pt x="80" y="126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0" y="0"/>
                  </a:lnTo>
                  <a:close/>
                  <a:moveTo>
                    <a:pt x="59" y="61"/>
                  </a:moveTo>
                  <a:cubicBezTo>
                    <a:pt x="73" y="61"/>
                    <a:pt x="81" y="54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31"/>
                    <a:pt x="72" y="25"/>
                    <a:pt x="58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61"/>
                    <a:pt x="29" y="61"/>
                    <a:pt x="29" y="61"/>
                  </a:cubicBezTo>
                  <a:lnTo>
                    <a:pt x="59" y="61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BFAF777E-463A-415A-8A15-2369ED78F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88313" y="2524125"/>
              <a:ext cx="344488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0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3" y="29"/>
                    <a:pt x="62" y="24"/>
                    <a:pt x="51" y="24"/>
                  </a:cubicBezTo>
                  <a:cubicBezTo>
                    <a:pt x="39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39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5" y="123"/>
                    <a:pt x="0" y="109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E33D2B8F-EE93-4A58-96C7-0842BA537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341225" y="3052763"/>
              <a:ext cx="33338" cy="271463"/>
            </a:xfrm>
            <a:custGeom>
              <a:avLst/>
              <a:gdLst>
                <a:gd name="T0" fmla="*/ 2 w 21"/>
                <a:gd name="T1" fmla="*/ 0 h 171"/>
                <a:gd name="T2" fmla="*/ 21 w 21"/>
                <a:gd name="T3" fmla="*/ 0 h 171"/>
                <a:gd name="T4" fmla="*/ 21 w 21"/>
                <a:gd name="T5" fmla="*/ 171 h 171"/>
                <a:gd name="T6" fmla="*/ 0 w 21"/>
                <a:gd name="T7" fmla="*/ 171 h 171"/>
                <a:gd name="T8" fmla="*/ 2 w 21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1">
                  <a:moveTo>
                    <a:pt x="2" y="0"/>
                  </a:moveTo>
                  <a:lnTo>
                    <a:pt x="21" y="0"/>
                  </a:lnTo>
                  <a:lnTo>
                    <a:pt x="21" y="171"/>
                  </a:lnTo>
                  <a:lnTo>
                    <a:pt x="0" y="1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2B227A0C-34AA-4AB2-BC3D-4D96A9CF3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169775" y="3052763"/>
              <a:ext cx="231775" cy="271463"/>
            </a:xfrm>
            <a:custGeom>
              <a:avLst/>
              <a:gdLst>
                <a:gd name="T0" fmla="*/ 0 w 146"/>
                <a:gd name="T1" fmla="*/ 0 h 171"/>
                <a:gd name="T2" fmla="*/ 19 w 146"/>
                <a:gd name="T3" fmla="*/ 0 h 171"/>
                <a:gd name="T4" fmla="*/ 127 w 146"/>
                <a:gd name="T5" fmla="*/ 138 h 171"/>
                <a:gd name="T6" fmla="*/ 127 w 146"/>
                <a:gd name="T7" fmla="*/ 0 h 171"/>
                <a:gd name="T8" fmla="*/ 146 w 146"/>
                <a:gd name="T9" fmla="*/ 0 h 171"/>
                <a:gd name="T10" fmla="*/ 146 w 146"/>
                <a:gd name="T11" fmla="*/ 171 h 171"/>
                <a:gd name="T12" fmla="*/ 131 w 146"/>
                <a:gd name="T13" fmla="*/ 171 h 171"/>
                <a:gd name="T14" fmla="*/ 19 w 146"/>
                <a:gd name="T15" fmla="*/ 31 h 171"/>
                <a:gd name="T16" fmla="*/ 19 w 146"/>
                <a:gd name="T17" fmla="*/ 171 h 171"/>
                <a:gd name="T18" fmla="*/ 0 w 146"/>
                <a:gd name="T19" fmla="*/ 171 h 171"/>
                <a:gd name="T20" fmla="*/ 0 w 14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71"/>
                  </a:lnTo>
                  <a:lnTo>
                    <a:pt x="131" y="171"/>
                  </a:lnTo>
                  <a:lnTo>
                    <a:pt x="19" y="31"/>
                  </a:lnTo>
                  <a:lnTo>
                    <a:pt x="19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DE7170-4DDB-4389-A823-B485F8F06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18938" y="3052763"/>
              <a:ext cx="214313" cy="271463"/>
            </a:xfrm>
            <a:custGeom>
              <a:avLst/>
              <a:gdLst>
                <a:gd name="T0" fmla="*/ 58 w 135"/>
                <a:gd name="T1" fmla="*/ 16 h 171"/>
                <a:gd name="T2" fmla="*/ 0 w 135"/>
                <a:gd name="T3" fmla="*/ 16 h 171"/>
                <a:gd name="T4" fmla="*/ 0 w 135"/>
                <a:gd name="T5" fmla="*/ 0 h 171"/>
                <a:gd name="T6" fmla="*/ 135 w 135"/>
                <a:gd name="T7" fmla="*/ 0 h 171"/>
                <a:gd name="T8" fmla="*/ 135 w 135"/>
                <a:gd name="T9" fmla="*/ 16 h 171"/>
                <a:gd name="T10" fmla="*/ 77 w 135"/>
                <a:gd name="T11" fmla="*/ 16 h 171"/>
                <a:gd name="T12" fmla="*/ 77 w 135"/>
                <a:gd name="T13" fmla="*/ 171 h 171"/>
                <a:gd name="T14" fmla="*/ 58 w 135"/>
                <a:gd name="T15" fmla="*/ 171 h 171"/>
                <a:gd name="T16" fmla="*/ 58 w 135"/>
                <a:gd name="T1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71">
                  <a:moveTo>
                    <a:pt x="58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6"/>
                  </a:lnTo>
                  <a:lnTo>
                    <a:pt x="77" y="16"/>
                  </a:lnTo>
                  <a:lnTo>
                    <a:pt x="77" y="171"/>
                  </a:lnTo>
                  <a:lnTo>
                    <a:pt x="58" y="171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A903C6F6-4878-4DED-BB1E-34AAFA73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85563" y="3049588"/>
              <a:ext cx="196850" cy="274638"/>
            </a:xfrm>
            <a:custGeom>
              <a:avLst/>
              <a:gdLst>
                <a:gd name="T0" fmla="*/ 0 w 124"/>
                <a:gd name="T1" fmla="*/ 0 h 173"/>
                <a:gd name="T2" fmla="*/ 122 w 124"/>
                <a:gd name="T3" fmla="*/ 0 h 173"/>
                <a:gd name="T4" fmla="*/ 122 w 124"/>
                <a:gd name="T5" fmla="*/ 18 h 173"/>
                <a:gd name="T6" fmla="*/ 18 w 124"/>
                <a:gd name="T7" fmla="*/ 18 h 173"/>
                <a:gd name="T8" fmla="*/ 18 w 124"/>
                <a:gd name="T9" fmla="*/ 77 h 173"/>
                <a:gd name="T10" fmla="*/ 112 w 124"/>
                <a:gd name="T11" fmla="*/ 77 h 173"/>
                <a:gd name="T12" fmla="*/ 112 w 124"/>
                <a:gd name="T13" fmla="*/ 96 h 173"/>
                <a:gd name="T14" fmla="*/ 18 w 124"/>
                <a:gd name="T15" fmla="*/ 96 h 173"/>
                <a:gd name="T16" fmla="*/ 18 w 124"/>
                <a:gd name="T17" fmla="*/ 154 h 173"/>
                <a:gd name="T18" fmla="*/ 124 w 124"/>
                <a:gd name="T19" fmla="*/ 156 h 173"/>
                <a:gd name="T20" fmla="*/ 124 w 124"/>
                <a:gd name="T21" fmla="*/ 173 h 173"/>
                <a:gd name="T22" fmla="*/ 0 w 124"/>
                <a:gd name="T23" fmla="*/ 173 h 173"/>
                <a:gd name="T24" fmla="*/ 0 w 124"/>
                <a:gd name="T2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73">
                  <a:moveTo>
                    <a:pt x="0" y="0"/>
                  </a:moveTo>
                  <a:lnTo>
                    <a:pt x="122" y="0"/>
                  </a:lnTo>
                  <a:lnTo>
                    <a:pt x="122" y="18"/>
                  </a:lnTo>
                  <a:lnTo>
                    <a:pt x="18" y="18"/>
                  </a:lnTo>
                  <a:lnTo>
                    <a:pt x="18" y="77"/>
                  </a:lnTo>
                  <a:lnTo>
                    <a:pt x="112" y="77"/>
                  </a:lnTo>
                  <a:lnTo>
                    <a:pt x="112" y="96"/>
                  </a:lnTo>
                  <a:lnTo>
                    <a:pt x="18" y="96"/>
                  </a:lnTo>
                  <a:lnTo>
                    <a:pt x="18" y="154"/>
                  </a:lnTo>
                  <a:lnTo>
                    <a:pt x="124" y="156"/>
                  </a:lnTo>
                  <a:lnTo>
                    <a:pt x="124" y="173"/>
                  </a:lnTo>
                  <a:lnTo>
                    <a:pt x="0" y="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DBB52CF1-506D-40A3-A89E-FD07BC4D23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166475" y="3052763"/>
              <a:ext cx="225425" cy="271463"/>
            </a:xfrm>
            <a:custGeom>
              <a:avLst/>
              <a:gdLst>
                <a:gd name="T0" fmla="*/ 0 w 68"/>
                <a:gd name="T1" fmla="*/ 0 h 82"/>
                <a:gd name="T2" fmla="*/ 33 w 68"/>
                <a:gd name="T3" fmla="*/ 0 h 82"/>
                <a:gd name="T4" fmla="*/ 59 w 68"/>
                <a:gd name="T5" fmla="*/ 8 h 82"/>
                <a:gd name="T6" fmla="*/ 65 w 68"/>
                <a:gd name="T7" fmla="*/ 23 h 82"/>
                <a:gd name="T8" fmla="*/ 65 w 68"/>
                <a:gd name="T9" fmla="*/ 23 h 82"/>
                <a:gd name="T10" fmla="*/ 43 w 68"/>
                <a:gd name="T11" fmla="*/ 49 h 82"/>
                <a:gd name="T12" fmla="*/ 68 w 68"/>
                <a:gd name="T13" fmla="*/ 82 h 82"/>
                <a:gd name="T14" fmla="*/ 57 w 68"/>
                <a:gd name="T15" fmla="*/ 82 h 82"/>
                <a:gd name="T16" fmla="*/ 33 w 68"/>
                <a:gd name="T17" fmla="*/ 50 h 82"/>
                <a:gd name="T18" fmla="*/ 9 w 68"/>
                <a:gd name="T19" fmla="*/ 50 h 82"/>
                <a:gd name="T20" fmla="*/ 9 w 68"/>
                <a:gd name="T21" fmla="*/ 82 h 82"/>
                <a:gd name="T22" fmla="*/ 0 w 68"/>
                <a:gd name="T23" fmla="*/ 82 h 82"/>
                <a:gd name="T24" fmla="*/ 0 w 68"/>
                <a:gd name="T25" fmla="*/ 0 h 82"/>
                <a:gd name="T26" fmla="*/ 32 w 68"/>
                <a:gd name="T27" fmla="*/ 42 h 82"/>
                <a:gd name="T28" fmla="*/ 56 w 68"/>
                <a:gd name="T29" fmla="*/ 24 h 82"/>
                <a:gd name="T30" fmla="*/ 56 w 68"/>
                <a:gd name="T31" fmla="*/ 24 h 82"/>
                <a:gd name="T32" fmla="*/ 33 w 68"/>
                <a:gd name="T33" fmla="*/ 8 h 82"/>
                <a:gd name="T34" fmla="*/ 9 w 68"/>
                <a:gd name="T35" fmla="*/ 8 h 82"/>
                <a:gd name="T36" fmla="*/ 9 w 68"/>
                <a:gd name="T37" fmla="*/ 42 h 82"/>
                <a:gd name="T38" fmla="*/ 32 w 68"/>
                <a:gd name="T39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82">
                  <a:moveTo>
                    <a:pt x="0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5" y="0"/>
                    <a:pt x="54" y="2"/>
                    <a:pt x="59" y="8"/>
                  </a:cubicBezTo>
                  <a:cubicBezTo>
                    <a:pt x="62" y="11"/>
                    <a:pt x="65" y="18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37"/>
                    <a:pt x="57" y="46"/>
                    <a:pt x="43" y="49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0"/>
                  </a:lnTo>
                  <a:close/>
                  <a:moveTo>
                    <a:pt x="32" y="42"/>
                  </a:moveTo>
                  <a:cubicBezTo>
                    <a:pt x="50" y="42"/>
                    <a:pt x="56" y="3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16"/>
                    <a:pt x="51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32" y="42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3D2B704C-5BCC-4F54-9513-3C976DA99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826750" y="3052763"/>
              <a:ext cx="231775" cy="271463"/>
            </a:xfrm>
            <a:custGeom>
              <a:avLst/>
              <a:gdLst>
                <a:gd name="T0" fmla="*/ 0 w 146"/>
                <a:gd name="T1" fmla="*/ 0 h 171"/>
                <a:gd name="T2" fmla="*/ 19 w 146"/>
                <a:gd name="T3" fmla="*/ 0 h 171"/>
                <a:gd name="T4" fmla="*/ 127 w 146"/>
                <a:gd name="T5" fmla="*/ 138 h 171"/>
                <a:gd name="T6" fmla="*/ 127 w 146"/>
                <a:gd name="T7" fmla="*/ 0 h 171"/>
                <a:gd name="T8" fmla="*/ 146 w 146"/>
                <a:gd name="T9" fmla="*/ 0 h 171"/>
                <a:gd name="T10" fmla="*/ 146 w 146"/>
                <a:gd name="T11" fmla="*/ 171 h 171"/>
                <a:gd name="T12" fmla="*/ 131 w 146"/>
                <a:gd name="T13" fmla="*/ 171 h 171"/>
                <a:gd name="T14" fmla="*/ 21 w 146"/>
                <a:gd name="T15" fmla="*/ 31 h 171"/>
                <a:gd name="T16" fmla="*/ 21 w 146"/>
                <a:gd name="T17" fmla="*/ 171 h 171"/>
                <a:gd name="T18" fmla="*/ 2 w 146"/>
                <a:gd name="T19" fmla="*/ 171 h 171"/>
                <a:gd name="T20" fmla="*/ 0 w 14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71"/>
                  </a:lnTo>
                  <a:lnTo>
                    <a:pt x="131" y="171"/>
                  </a:lnTo>
                  <a:lnTo>
                    <a:pt x="21" y="31"/>
                  </a:lnTo>
                  <a:lnTo>
                    <a:pt x="21" y="171"/>
                  </a:lnTo>
                  <a:lnTo>
                    <a:pt x="2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518C3B28-3503-4506-B915-C497733D91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480675" y="3049588"/>
              <a:ext cx="277813" cy="274638"/>
            </a:xfrm>
            <a:custGeom>
              <a:avLst/>
              <a:gdLst>
                <a:gd name="T0" fmla="*/ 79 w 175"/>
                <a:gd name="T1" fmla="*/ 0 h 173"/>
                <a:gd name="T2" fmla="*/ 96 w 175"/>
                <a:gd name="T3" fmla="*/ 0 h 173"/>
                <a:gd name="T4" fmla="*/ 175 w 175"/>
                <a:gd name="T5" fmla="*/ 173 h 173"/>
                <a:gd name="T6" fmla="*/ 154 w 175"/>
                <a:gd name="T7" fmla="*/ 173 h 173"/>
                <a:gd name="T8" fmla="*/ 134 w 175"/>
                <a:gd name="T9" fmla="*/ 129 h 173"/>
                <a:gd name="T10" fmla="*/ 40 w 175"/>
                <a:gd name="T11" fmla="*/ 127 h 173"/>
                <a:gd name="T12" fmla="*/ 21 w 175"/>
                <a:gd name="T13" fmla="*/ 173 h 173"/>
                <a:gd name="T14" fmla="*/ 0 w 175"/>
                <a:gd name="T15" fmla="*/ 173 h 173"/>
                <a:gd name="T16" fmla="*/ 79 w 175"/>
                <a:gd name="T17" fmla="*/ 0 h 173"/>
                <a:gd name="T18" fmla="*/ 127 w 175"/>
                <a:gd name="T19" fmla="*/ 110 h 173"/>
                <a:gd name="T20" fmla="*/ 88 w 175"/>
                <a:gd name="T21" fmla="*/ 23 h 173"/>
                <a:gd name="T22" fmla="*/ 48 w 175"/>
                <a:gd name="T23" fmla="*/ 110 h 173"/>
                <a:gd name="T24" fmla="*/ 127 w 175"/>
                <a:gd name="T25" fmla="*/ 1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3">
                  <a:moveTo>
                    <a:pt x="79" y="0"/>
                  </a:moveTo>
                  <a:lnTo>
                    <a:pt x="96" y="0"/>
                  </a:lnTo>
                  <a:lnTo>
                    <a:pt x="175" y="173"/>
                  </a:lnTo>
                  <a:lnTo>
                    <a:pt x="154" y="173"/>
                  </a:lnTo>
                  <a:lnTo>
                    <a:pt x="134" y="129"/>
                  </a:lnTo>
                  <a:lnTo>
                    <a:pt x="40" y="127"/>
                  </a:lnTo>
                  <a:lnTo>
                    <a:pt x="21" y="173"/>
                  </a:lnTo>
                  <a:lnTo>
                    <a:pt x="0" y="173"/>
                  </a:lnTo>
                  <a:lnTo>
                    <a:pt x="79" y="0"/>
                  </a:lnTo>
                  <a:close/>
                  <a:moveTo>
                    <a:pt x="127" y="110"/>
                  </a:moveTo>
                  <a:lnTo>
                    <a:pt x="88" y="23"/>
                  </a:lnTo>
                  <a:lnTo>
                    <a:pt x="48" y="110"/>
                  </a:lnTo>
                  <a:lnTo>
                    <a:pt x="127" y="11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40E7E435-1168-45C0-95A0-2E6A6A596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44125" y="3052763"/>
              <a:ext cx="215900" cy="271463"/>
            </a:xfrm>
            <a:custGeom>
              <a:avLst/>
              <a:gdLst>
                <a:gd name="T0" fmla="*/ 59 w 136"/>
                <a:gd name="T1" fmla="*/ 16 h 171"/>
                <a:gd name="T2" fmla="*/ 0 w 136"/>
                <a:gd name="T3" fmla="*/ 16 h 171"/>
                <a:gd name="T4" fmla="*/ 0 w 136"/>
                <a:gd name="T5" fmla="*/ 0 h 171"/>
                <a:gd name="T6" fmla="*/ 136 w 136"/>
                <a:gd name="T7" fmla="*/ 0 h 171"/>
                <a:gd name="T8" fmla="*/ 136 w 136"/>
                <a:gd name="T9" fmla="*/ 16 h 171"/>
                <a:gd name="T10" fmla="*/ 77 w 136"/>
                <a:gd name="T11" fmla="*/ 16 h 171"/>
                <a:gd name="T12" fmla="*/ 77 w 136"/>
                <a:gd name="T13" fmla="*/ 171 h 171"/>
                <a:gd name="T14" fmla="*/ 59 w 136"/>
                <a:gd name="T15" fmla="*/ 171 h 171"/>
                <a:gd name="T16" fmla="*/ 59 w 136"/>
                <a:gd name="T1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71">
                  <a:moveTo>
                    <a:pt x="59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36" y="0"/>
                  </a:lnTo>
                  <a:lnTo>
                    <a:pt x="136" y="16"/>
                  </a:lnTo>
                  <a:lnTo>
                    <a:pt x="77" y="16"/>
                  </a:lnTo>
                  <a:lnTo>
                    <a:pt x="77" y="171"/>
                  </a:lnTo>
                  <a:lnTo>
                    <a:pt x="59" y="171"/>
                  </a:lnTo>
                  <a:lnTo>
                    <a:pt x="59" y="16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5" name="Rectangle 30">
              <a:extLst>
                <a:ext uri="{FF2B5EF4-FFF2-40B4-BE49-F238E27FC236}">
                  <a16:creationId xmlns:a16="http://schemas.microsoft.com/office/drawing/2014/main" id="{27E39BBC-E3CD-44E0-BD8D-9E0B5C2E3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807575" y="3052763"/>
              <a:ext cx="30163" cy="271463"/>
            </a:xfrm>
            <a:prstGeom prst="rect">
              <a:avLst/>
            </a:pr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5533B30-5997-416E-8628-340446059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648825" y="3044825"/>
              <a:ext cx="280988" cy="306388"/>
            </a:xfrm>
            <a:custGeom>
              <a:avLst/>
              <a:gdLst>
                <a:gd name="T0" fmla="*/ 0 w 85"/>
                <a:gd name="T1" fmla="*/ 43 h 92"/>
                <a:gd name="T2" fmla="*/ 0 w 85"/>
                <a:gd name="T3" fmla="*/ 43 h 92"/>
                <a:gd name="T4" fmla="*/ 41 w 85"/>
                <a:gd name="T5" fmla="*/ 0 h 92"/>
                <a:gd name="T6" fmla="*/ 84 w 85"/>
                <a:gd name="T7" fmla="*/ 43 h 92"/>
                <a:gd name="T8" fmla="*/ 84 w 85"/>
                <a:gd name="T9" fmla="*/ 43 h 92"/>
                <a:gd name="T10" fmla="*/ 31 w 85"/>
                <a:gd name="T11" fmla="*/ 85 h 92"/>
                <a:gd name="T12" fmla="*/ 0 w 85"/>
                <a:gd name="T13" fmla="*/ 43 h 92"/>
                <a:gd name="T14" fmla="*/ 74 w 85"/>
                <a:gd name="T15" fmla="*/ 43 h 92"/>
                <a:gd name="T16" fmla="*/ 74 w 85"/>
                <a:gd name="T17" fmla="*/ 43 h 92"/>
                <a:gd name="T18" fmla="*/ 42 w 85"/>
                <a:gd name="T19" fmla="*/ 9 h 92"/>
                <a:gd name="T20" fmla="*/ 9 w 85"/>
                <a:gd name="T21" fmla="*/ 43 h 92"/>
                <a:gd name="T22" fmla="*/ 9 w 85"/>
                <a:gd name="T23" fmla="*/ 43 h 92"/>
                <a:gd name="T24" fmla="*/ 33 w 85"/>
                <a:gd name="T25" fmla="*/ 76 h 92"/>
                <a:gd name="T26" fmla="*/ 74 w 85"/>
                <a:gd name="T27" fmla="*/ 4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92"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0"/>
                    <a:pt x="17" y="0"/>
                    <a:pt x="41" y="0"/>
                  </a:cubicBezTo>
                  <a:cubicBezTo>
                    <a:pt x="68" y="0"/>
                    <a:pt x="84" y="20"/>
                    <a:pt x="84" y="43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5" y="67"/>
                    <a:pt x="62" y="92"/>
                    <a:pt x="31" y="85"/>
                  </a:cubicBezTo>
                  <a:cubicBezTo>
                    <a:pt x="14" y="81"/>
                    <a:pt x="0" y="64"/>
                    <a:pt x="0" y="43"/>
                  </a:cubicBezTo>
                  <a:close/>
                  <a:moveTo>
                    <a:pt x="74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22"/>
                    <a:pt x="59" y="9"/>
                    <a:pt x="42" y="9"/>
                  </a:cubicBezTo>
                  <a:cubicBezTo>
                    <a:pt x="21" y="9"/>
                    <a:pt x="10" y="25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62"/>
                    <a:pt x="23" y="73"/>
                    <a:pt x="33" y="76"/>
                  </a:cubicBezTo>
                  <a:cubicBezTo>
                    <a:pt x="56" y="82"/>
                    <a:pt x="75" y="64"/>
                    <a:pt x="74" y="43"/>
                  </a:cubicBez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57C94C0F-3A8E-44D6-BD53-43ED2A11C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45600" y="3052763"/>
              <a:ext cx="230188" cy="271463"/>
            </a:xfrm>
            <a:custGeom>
              <a:avLst/>
              <a:gdLst>
                <a:gd name="T0" fmla="*/ 0 w 145"/>
                <a:gd name="T1" fmla="*/ 0 h 171"/>
                <a:gd name="T2" fmla="*/ 19 w 145"/>
                <a:gd name="T3" fmla="*/ 0 h 171"/>
                <a:gd name="T4" fmla="*/ 127 w 145"/>
                <a:gd name="T5" fmla="*/ 138 h 171"/>
                <a:gd name="T6" fmla="*/ 127 w 145"/>
                <a:gd name="T7" fmla="*/ 0 h 171"/>
                <a:gd name="T8" fmla="*/ 145 w 145"/>
                <a:gd name="T9" fmla="*/ 0 h 171"/>
                <a:gd name="T10" fmla="*/ 145 w 145"/>
                <a:gd name="T11" fmla="*/ 171 h 171"/>
                <a:gd name="T12" fmla="*/ 129 w 145"/>
                <a:gd name="T13" fmla="*/ 171 h 171"/>
                <a:gd name="T14" fmla="*/ 19 w 145"/>
                <a:gd name="T15" fmla="*/ 31 h 171"/>
                <a:gd name="T16" fmla="*/ 19 w 145"/>
                <a:gd name="T17" fmla="*/ 171 h 171"/>
                <a:gd name="T18" fmla="*/ 0 w 145"/>
                <a:gd name="T19" fmla="*/ 171 h 171"/>
                <a:gd name="T20" fmla="*/ 0 w 145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5" y="0"/>
                  </a:lnTo>
                  <a:lnTo>
                    <a:pt x="145" y="171"/>
                  </a:lnTo>
                  <a:lnTo>
                    <a:pt x="129" y="171"/>
                  </a:lnTo>
                  <a:lnTo>
                    <a:pt x="19" y="31"/>
                  </a:lnTo>
                  <a:lnTo>
                    <a:pt x="19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76B9C655-2DBB-474A-9689-E0623B9AFC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02700" y="3049588"/>
              <a:ext cx="277813" cy="274638"/>
            </a:xfrm>
            <a:custGeom>
              <a:avLst/>
              <a:gdLst>
                <a:gd name="T0" fmla="*/ 79 w 175"/>
                <a:gd name="T1" fmla="*/ 0 h 173"/>
                <a:gd name="T2" fmla="*/ 98 w 175"/>
                <a:gd name="T3" fmla="*/ 0 h 173"/>
                <a:gd name="T4" fmla="*/ 175 w 175"/>
                <a:gd name="T5" fmla="*/ 173 h 173"/>
                <a:gd name="T6" fmla="*/ 154 w 175"/>
                <a:gd name="T7" fmla="*/ 173 h 173"/>
                <a:gd name="T8" fmla="*/ 135 w 175"/>
                <a:gd name="T9" fmla="*/ 127 h 173"/>
                <a:gd name="T10" fmla="*/ 42 w 175"/>
                <a:gd name="T11" fmla="*/ 127 h 173"/>
                <a:gd name="T12" fmla="*/ 21 w 175"/>
                <a:gd name="T13" fmla="*/ 173 h 173"/>
                <a:gd name="T14" fmla="*/ 0 w 175"/>
                <a:gd name="T15" fmla="*/ 173 h 173"/>
                <a:gd name="T16" fmla="*/ 79 w 175"/>
                <a:gd name="T17" fmla="*/ 0 h 173"/>
                <a:gd name="T18" fmla="*/ 127 w 175"/>
                <a:gd name="T19" fmla="*/ 110 h 173"/>
                <a:gd name="T20" fmla="*/ 87 w 175"/>
                <a:gd name="T21" fmla="*/ 23 h 173"/>
                <a:gd name="T22" fmla="*/ 48 w 175"/>
                <a:gd name="T23" fmla="*/ 110 h 173"/>
                <a:gd name="T24" fmla="*/ 127 w 175"/>
                <a:gd name="T25" fmla="*/ 1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3">
                  <a:moveTo>
                    <a:pt x="79" y="0"/>
                  </a:moveTo>
                  <a:lnTo>
                    <a:pt x="98" y="0"/>
                  </a:lnTo>
                  <a:lnTo>
                    <a:pt x="175" y="173"/>
                  </a:lnTo>
                  <a:lnTo>
                    <a:pt x="154" y="173"/>
                  </a:lnTo>
                  <a:lnTo>
                    <a:pt x="135" y="127"/>
                  </a:lnTo>
                  <a:lnTo>
                    <a:pt x="42" y="127"/>
                  </a:lnTo>
                  <a:lnTo>
                    <a:pt x="21" y="173"/>
                  </a:lnTo>
                  <a:lnTo>
                    <a:pt x="0" y="173"/>
                  </a:lnTo>
                  <a:lnTo>
                    <a:pt x="79" y="0"/>
                  </a:lnTo>
                  <a:close/>
                  <a:moveTo>
                    <a:pt x="127" y="110"/>
                  </a:moveTo>
                  <a:lnTo>
                    <a:pt x="87" y="23"/>
                  </a:lnTo>
                  <a:lnTo>
                    <a:pt x="48" y="110"/>
                  </a:lnTo>
                  <a:lnTo>
                    <a:pt x="127" y="11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03131FA7-648D-42F7-9560-F54258C80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10588" y="3052763"/>
              <a:ext cx="185738" cy="271463"/>
            </a:xfrm>
            <a:custGeom>
              <a:avLst/>
              <a:gdLst>
                <a:gd name="T0" fmla="*/ 0 w 117"/>
                <a:gd name="T1" fmla="*/ 0 h 171"/>
                <a:gd name="T2" fmla="*/ 19 w 117"/>
                <a:gd name="T3" fmla="*/ 0 h 171"/>
                <a:gd name="T4" fmla="*/ 19 w 117"/>
                <a:gd name="T5" fmla="*/ 154 h 171"/>
                <a:gd name="T6" fmla="*/ 117 w 117"/>
                <a:gd name="T7" fmla="*/ 154 h 171"/>
                <a:gd name="T8" fmla="*/ 117 w 117"/>
                <a:gd name="T9" fmla="*/ 171 h 171"/>
                <a:gd name="T10" fmla="*/ 0 w 117"/>
                <a:gd name="T11" fmla="*/ 171 h 171"/>
                <a:gd name="T12" fmla="*/ 0 w 117"/>
                <a:gd name="T1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71">
                  <a:moveTo>
                    <a:pt x="0" y="0"/>
                  </a:moveTo>
                  <a:lnTo>
                    <a:pt x="19" y="0"/>
                  </a:lnTo>
                  <a:lnTo>
                    <a:pt x="19" y="154"/>
                  </a:lnTo>
                  <a:lnTo>
                    <a:pt x="117" y="154"/>
                  </a:lnTo>
                  <a:lnTo>
                    <a:pt x="117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295" name="矩形 294">
            <a:extLst>
              <a:ext uri="{FF2B5EF4-FFF2-40B4-BE49-F238E27FC236}">
                <a16:creationId xmlns:a16="http://schemas.microsoft.com/office/drawing/2014/main" id="{7DDD1631-CA9D-4CFE-9C74-606135C2292B}"/>
              </a:ext>
            </a:extLst>
          </p:cNvPr>
          <p:cNvSpPr/>
          <p:nvPr/>
        </p:nvSpPr>
        <p:spPr>
          <a:xfrm>
            <a:off x="524218" y="0"/>
            <a:ext cx="3857625" cy="5020143"/>
          </a:xfrm>
          <a:prstGeom prst="rect">
            <a:avLst/>
          </a:prstGeom>
          <a:gradFill>
            <a:gsLst>
              <a:gs pos="0">
                <a:schemeClr val="accent1">
                  <a:alpha val="73000"/>
                </a:schemeClr>
              </a:gs>
              <a:gs pos="88000">
                <a:schemeClr val="accent1"/>
              </a:gs>
            </a:gsLst>
            <a:path path="circle">
              <a:fillToRect l="50000" t="50000" r="50000" b="5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>
              <a:defRPr/>
            </a:pPr>
            <a:endParaRPr lang="zh-CN" altLang="en-US">
              <a:solidFill>
                <a:srgbClr val="FFFFFF"/>
              </a:solidFill>
              <a:latin typeface="Arial" panose="020F0502020204030204"/>
              <a:ea typeface="Microsoft YaHei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E20159C-7802-47F3-B374-6C5CCD2C322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81355" y="1328738"/>
            <a:ext cx="3857625" cy="385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>
              <a:cs typeface="+mn-ea"/>
              <a:sym typeface="+mn-lt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30510FB-4579-4CBC-AEF0-82A51DDEFB05}"/>
              </a:ext>
            </a:extLst>
          </p:cNvPr>
          <p:cNvGrpSpPr/>
          <p:nvPr/>
        </p:nvGrpSpPr>
        <p:grpSpPr>
          <a:xfrm>
            <a:off x="604806" y="99401"/>
            <a:ext cx="215718" cy="6673232"/>
            <a:chOff x="146434" y="176713"/>
            <a:chExt cx="383499" cy="11863523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7F5325EF-2CED-4A17-AB56-A75F3E449A18}"/>
                </a:ext>
              </a:extLst>
            </p:cNvPr>
            <p:cNvGrpSpPr/>
            <p:nvPr/>
          </p:nvGrpSpPr>
          <p:grpSpPr>
            <a:xfrm flipH="1">
              <a:off x="146435" y="176713"/>
              <a:ext cx="383498" cy="383496"/>
              <a:chOff x="1266321" y="-1319714"/>
              <a:chExt cx="586292" cy="586288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DA67B474-44AE-4FFB-8D04-A3CC8E1E9644}"/>
                  </a:ext>
                </a:extLst>
              </p:cNvPr>
              <p:cNvSpPr/>
              <p:nvPr userDrawn="1"/>
            </p:nvSpPr>
            <p:spPr>
              <a:xfrm>
                <a:off x="1657569" y="-1319714"/>
                <a:ext cx="195043" cy="195043"/>
              </a:xfrm>
              <a:prstGeom prst="rect">
                <a:avLst/>
              </a:prstGeom>
              <a:noFill/>
              <a:ln w="158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23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F0502020204030204"/>
                  <a:ea typeface="Microsoft YaHei"/>
                </a:endParaRPr>
              </a:p>
            </p:txBody>
          </p:sp>
          <p:cxnSp>
            <p:nvCxnSpPr>
              <p:cNvPr id="104" name="连接符: 肘形 103">
                <a:extLst>
                  <a:ext uri="{FF2B5EF4-FFF2-40B4-BE49-F238E27FC236}">
                    <a16:creationId xmlns:a16="http://schemas.microsoft.com/office/drawing/2014/main" id="{3D3B6E09-CB19-4625-A9E7-F540DC9FD0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1559468" y="-1026570"/>
                <a:ext cx="391247" cy="195042"/>
              </a:xfrm>
              <a:prstGeom prst="bentConnector3">
                <a:avLst>
                  <a:gd name="adj1" fmla="val 19568"/>
                </a:avLst>
              </a:prstGeom>
              <a:ln w="158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连接符: 肘形 104">
                <a:extLst>
                  <a:ext uri="{FF2B5EF4-FFF2-40B4-BE49-F238E27FC236}">
                    <a16:creationId xmlns:a16="http://schemas.microsoft.com/office/drawing/2014/main" id="{C6B112B2-CC6A-490A-BE2F-2BD2F4F9AC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 flipV="1">
                <a:off x="1266321" y="-1319714"/>
                <a:ext cx="391247" cy="195042"/>
              </a:xfrm>
              <a:prstGeom prst="bentConnector3">
                <a:avLst>
                  <a:gd name="adj1" fmla="val 19568"/>
                </a:avLst>
              </a:prstGeom>
              <a:ln w="158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C56F5D8-1B99-43C2-8C4C-A26B6D19476C}"/>
                </a:ext>
              </a:extLst>
            </p:cNvPr>
            <p:cNvGrpSpPr/>
            <p:nvPr/>
          </p:nvGrpSpPr>
          <p:grpSpPr>
            <a:xfrm flipH="1" flipV="1">
              <a:off x="146434" y="11656740"/>
              <a:ext cx="383498" cy="383496"/>
              <a:chOff x="1266321" y="-1319714"/>
              <a:chExt cx="586292" cy="586288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F719E1A0-1C14-4BFF-BDDD-3D5437040932}"/>
                  </a:ext>
                </a:extLst>
              </p:cNvPr>
              <p:cNvSpPr/>
              <p:nvPr userDrawn="1"/>
            </p:nvSpPr>
            <p:spPr>
              <a:xfrm>
                <a:off x="1657569" y="-1319714"/>
                <a:ext cx="195043" cy="195043"/>
              </a:xfrm>
              <a:prstGeom prst="rect">
                <a:avLst/>
              </a:prstGeom>
              <a:noFill/>
              <a:ln w="158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23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F0502020204030204"/>
                  <a:ea typeface="Microsoft YaHei"/>
                </a:endParaRPr>
              </a:p>
            </p:txBody>
          </p:sp>
          <p:cxnSp>
            <p:nvCxnSpPr>
              <p:cNvPr id="91" name="连接符: 肘形 90">
                <a:extLst>
                  <a:ext uri="{FF2B5EF4-FFF2-40B4-BE49-F238E27FC236}">
                    <a16:creationId xmlns:a16="http://schemas.microsoft.com/office/drawing/2014/main" id="{BFF0D255-6B8A-4295-AA55-0C19C78F58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1559468" y="-1026570"/>
                <a:ext cx="391247" cy="195042"/>
              </a:xfrm>
              <a:prstGeom prst="bentConnector3">
                <a:avLst>
                  <a:gd name="adj1" fmla="val 19568"/>
                </a:avLst>
              </a:prstGeom>
              <a:ln w="158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连接符: 肘形 91">
                <a:extLst>
                  <a:ext uri="{FF2B5EF4-FFF2-40B4-BE49-F238E27FC236}">
                    <a16:creationId xmlns:a16="http://schemas.microsoft.com/office/drawing/2014/main" id="{C116BBC8-1BEE-4EA3-B4E7-0377612735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 flipV="1">
                <a:off x="1266321" y="-1319714"/>
                <a:ext cx="391247" cy="195042"/>
              </a:xfrm>
              <a:prstGeom prst="bentConnector3">
                <a:avLst>
                  <a:gd name="adj1" fmla="val 19568"/>
                </a:avLst>
              </a:prstGeom>
              <a:ln w="158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E3BF562F-4243-436B-8155-D3254C5C00ED}"/>
                </a:ext>
              </a:extLst>
            </p:cNvPr>
            <p:cNvCxnSpPr>
              <a:cxnSpLocks/>
            </p:cNvCxnSpPr>
            <p:nvPr/>
          </p:nvCxnSpPr>
          <p:spPr>
            <a:xfrm>
              <a:off x="146435" y="830630"/>
              <a:ext cx="0" cy="10530741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EC39BC65-0C34-4994-BDDA-FE178461EC2C}"/>
              </a:ext>
            </a:extLst>
          </p:cNvPr>
          <p:cNvCxnSpPr>
            <a:cxnSpLocks/>
          </p:cNvCxnSpPr>
          <p:nvPr/>
        </p:nvCxnSpPr>
        <p:spPr>
          <a:xfrm>
            <a:off x="936111" y="99401"/>
            <a:ext cx="3033839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7D50638B-2C24-4918-966B-961D502AEC0B}"/>
              </a:ext>
            </a:extLst>
          </p:cNvPr>
          <p:cNvGrpSpPr/>
          <p:nvPr/>
        </p:nvGrpSpPr>
        <p:grpSpPr>
          <a:xfrm>
            <a:off x="916500" y="3454564"/>
            <a:ext cx="3073060" cy="397382"/>
            <a:chOff x="3523039" y="4731400"/>
            <a:chExt cx="5145923" cy="579725"/>
          </a:xfrm>
        </p:grpSpPr>
        <p:sp>
          <p:nvSpPr>
            <p:cNvPr id="164" name="矩形: 圆角 163">
              <a:extLst>
                <a:ext uri="{FF2B5EF4-FFF2-40B4-BE49-F238E27FC236}">
                  <a16:creationId xmlns:a16="http://schemas.microsoft.com/office/drawing/2014/main" id="{8E9BAAE1-1E9F-451B-98A5-4877CC7F0D9F}"/>
                </a:ext>
              </a:extLst>
            </p:cNvPr>
            <p:cNvSpPr/>
            <p:nvPr/>
          </p:nvSpPr>
          <p:spPr>
            <a:xfrm>
              <a:off x="3523039" y="4731400"/>
              <a:ext cx="5145923" cy="579725"/>
            </a:xfrm>
            <a:prstGeom prst="roundRect">
              <a:avLst>
                <a:gd name="adj" fmla="val 738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23">
                <a:defRPr/>
              </a:pPr>
              <a:endParaRPr lang="zh-CN" altLang="en-US">
                <a:solidFill>
                  <a:srgbClr val="FFFFFF"/>
                </a:solidFill>
                <a:latin typeface="Arial" panose="020F0502020204030204"/>
                <a:ea typeface="Microsoft YaHei"/>
              </a:endParaRPr>
            </a:p>
          </p:txBody>
        </p:sp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id="{FAFC5723-8CF0-4427-A5B7-864C0B5ABDF4}"/>
                </a:ext>
              </a:extLst>
            </p:cNvPr>
            <p:cNvSpPr/>
            <p:nvPr/>
          </p:nvSpPr>
          <p:spPr>
            <a:xfrm>
              <a:off x="3581574" y="4779555"/>
              <a:ext cx="5028852" cy="483415"/>
            </a:xfrm>
            <a:prstGeom prst="roundRect">
              <a:avLst>
                <a:gd name="adj" fmla="val 7387"/>
              </a:avLst>
            </a:prstGeom>
            <a:noFill/>
            <a:ln w="9525">
              <a:solidFill>
                <a:schemeClr val="accent1"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23">
                <a:defRPr/>
              </a:pPr>
              <a:endParaRPr lang="zh-CN" altLang="en-US">
                <a:solidFill>
                  <a:srgbClr val="FFFFFF"/>
                </a:solidFill>
                <a:latin typeface="Arial" panose="020F0502020204030204"/>
                <a:ea typeface="Microsoft YaHei"/>
              </a:endParaRPr>
            </a:p>
          </p:txBody>
        </p:sp>
      </p:grpSp>
      <p:sp>
        <p:nvSpPr>
          <p:cNvPr id="166" name="文本框 165">
            <a:extLst>
              <a:ext uri="{FF2B5EF4-FFF2-40B4-BE49-F238E27FC236}">
                <a16:creationId xmlns:a16="http://schemas.microsoft.com/office/drawing/2014/main" id="{0E770DEA-F611-43E5-85D0-BB543A6F06C2}"/>
              </a:ext>
            </a:extLst>
          </p:cNvPr>
          <p:cNvSpPr txBox="1"/>
          <p:nvPr/>
        </p:nvSpPr>
        <p:spPr>
          <a:xfrm>
            <a:off x="978612" y="3525559"/>
            <a:ext cx="2948838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23">
              <a:defRPr/>
            </a:pPr>
            <a:r>
              <a:rPr lang="zh-CN" altLang="en-US" sz="1125" dirty="0">
                <a:solidFill>
                  <a:srgbClr val="B72226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此处说一点你的口号吧</a:t>
            </a: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CD293D6F-EBD1-48E6-89E9-8E867CD5C3CA}"/>
              </a:ext>
            </a:extLst>
          </p:cNvPr>
          <p:cNvGrpSpPr/>
          <p:nvPr/>
        </p:nvGrpSpPr>
        <p:grpSpPr>
          <a:xfrm>
            <a:off x="924385" y="1727135"/>
            <a:ext cx="250655" cy="250655"/>
            <a:chOff x="490949" y="-2093331"/>
            <a:chExt cx="2081787" cy="2081787"/>
          </a:xfrm>
        </p:grpSpPr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5A84927E-B619-4635-A850-C8BC474E1482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667162" y="-1228650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09CE301A-6041-43EC-8F35-35F9A4714160}"/>
                </a:ext>
              </a:extLst>
            </p:cNvPr>
            <p:cNvCxnSpPr>
              <a:cxnSpLocks/>
            </p:cNvCxnSpPr>
            <p:nvPr/>
          </p:nvCxnSpPr>
          <p:spPr>
            <a:xfrm rot="-3600000">
              <a:off x="783007" y="-1660990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7771FA90-FBDC-4D58-B1FC-23FE74A4261B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1099503" y="-1977485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3D38AD-FAE3-46E9-8697-A2C239DB9D41}"/>
                </a:ext>
              </a:extLst>
            </p:cNvPr>
            <p:cNvCxnSpPr>
              <a:cxnSpLocks/>
            </p:cNvCxnSpPr>
            <p:nvPr/>
          </p:nvCxnSpPr>
          <p:spPr>
            <a:xfrm>
              <a:off x="1531843" y="-2093331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ACED755B-E4B4-4686-BB95-B79F63F6E1FB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964183" y="-1977485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24FCBFF4-714C-4BD1-856F-68D577371275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2280679" y="-1660990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45B39683-3915-4F39-B56D-E4DCAAAD87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96524" y="-1228650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94519DA4-330A-40AD-9993-141283BFCC90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2280679" y="-796310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A89DD290-D339-43C0-8DA3-5C50FC988FD4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964183" y="-479814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9A8165F3-0A6F-4FC5-AC12-2FF377FE109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31843" y="-363969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49F20210-FEF1-4566-BB7F-23F65ED9DFFE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1099503" y="-479814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ADA1D19B-5E6C-4DAC-9CD3-A46970D9C591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783007" y="-796310"/>
              <a:ext cx="0" cy="352425"/>
            </a:xfrm>
            <a:prstGeom prst="line">
              <a:avLst/>
            </a:prstGeom>
            <a:ln w="1905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542E49A4-A0FD-4ECC-BCD9-36728C688721}"/>
              </a:ext>
            </a:extLst>
          </p:cNvPr>
          <p:cNvGrpSpPr/>
          <p:nvPr/>
        </p:nvGrpSpPr>
        <p:grpSpPr>
          <a:xfrm>
            <a:off x="761966" y="3162206"/>
            <a:ext cx="198847" cy="176717"/>
            <a:chOff x="490949" y="-1977485"/>
            <a:chExt cx="2081787" cy="1850096"/>
          </a:xfrm>
        </p:grpSpPr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8FBDDA24-4B28-4D5B-9F57-B0A764E1551B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667162" y="-1228650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9BF35A06-58B6-4F5F-92F9-CC97C7AFC2CA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1099503" y="-1977485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741C97A4-4BBE-46A6-8103-FBD02F0D8ACA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964183" y="-1977485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145031C1-D09D-4B1D-A391-AA596DC8C4B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96524" y="-1228650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6891D475-87EB-4B3A-824E-5AFB388CEBC3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964183" y="-479814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5BE34080-8013-436C-B52D-778F04C5A29F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1099503" y="-479814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文本框 206">
            <a:extLst>
              <a:ext uri="{FF2B5EF4-FFF2-40B4-BE49-F238E27FC236}">
                <a16:creationId xmlns:a16="http://schemas.microsoft.com/office/drawing/2014/main" id="{11D191DD-5CD2-4A30-B8D3-D0C0CD98808B}"/>
              </a:ext>
            </a:extLst>
          </p:cNvPr>
          <p:cNvSpPr txBox="1"/>
          <p:nvPr/>
        </p:nvSpPr>
        <p:spPr>
          <a:xfrm>
            <a:off x="936039" y="3128327"/>
            <a:ext cx="3033982" cy="152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23">
              <a:defRPr/>
            </a:pPr>
            <a:r>
              <a:rPr lang="en-US" altLang="zh-CN" sz="394" dirty="0">
                <a:solidFill>
                  <a:srgbClr val="F4DDD2"/>
                </a:solidFill>
                <a:latin typeface="Futura Light" pitchFamily="50" charset="0"/>
                <a:ea typeface="汉仪新蒂唐朝体" panose="02000500000000000000" pitchFamily="2" charset="-122"/>
              </a:rPr>
              <a:t>ONE YEAR ANNIVERSARY CELEBRATION</a:t>
            </a:r>
            <a:endParaRPr lang="zh-CN" altLang="en-US" sz="394" dirty="0">
              <a:solidFill>
                <a:srgbClr val="F4DDD2"/>
              </a:solidFill>
              <a:latin typeface="Futura Light" pitchFamily="50" charset="0"/>
              <a:ea typeface="汉仪新蒂唐朝体" panose="02000500000000000000" pitchFamily="2" charset="-122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325274D4-9193-497D-A24E-CE898BE0C821}"/>
              </a:ext>
            </a:extLst>
          </p:cNvPr>
          <p:cNvSpPr txBox="1"/>
          <p:nvPr/>
        </p:nvSpPr>
        <p:spPr>
          <a:xfrm>
            <a:off x="609027" y="1898571"/>
            <a:ext cx="3688007" cy="854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latin typeface="汉仪新蒂唐朝体" panose="02000500000000000000" pitchFamily="2" charset="-122"/>
                <a:ea typeface="汉仪新蒂唐朝体" panose="02000500000000000000" pitchFamily="2" charset="-122"/>
              </a:defRPr>
            </a:lvl1pPr>
          </a:lstStyle>
          <a:p>
            <a:pPr algn="ctr" defTabSz="914423">
              <a:defRPr/>
            </a:pPr>
            <a:r>
              <a:rPr lang="zh-CN" altLang="en-US" sz="4950" dirty="0">
                <a:ln w="15875">
                  <a:noFill/>
                </a:ln>
                <a:solidFill>
                  <a:schemeClr val="bg1"/>
                </a:solidFill>
              </a:rPr>
              <a:t>精英头马</a:t>
            </a: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0AC1F76C-D5AC-4B5D-8885-97D424727405}"/>
              </a:ext>
            </a:extLst>
          </p:cNvPr>
          <p:cNvSpPr txBox="1"/>
          <p:nvPr/>
        </p:nvSpPr>
        <p:spPr>
          <a:xfrm>
            <a:off x="885416" y="2551405"/>
            <a:ext cx="313522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23">
              <a:defRPr/>
            </a:pPr>
            <a:r>
              <a:rPr lang="zh-CN" altLang="en-US" sz="4050" dirty="0">
                <a:solidFill>
                  <a:schemeClr val="bg1"/>
                </a:solidFill>
                <a:latin typeface="汉仪新蒂唐朝体" panose="02000500000000000000" pitchFamily="2" charset="-122"/>
                <a:ea typeface="汉仪新蒂唐朝体" panose="02000500000000000000" pitchFamily="2" charset="-122"/>
              </a:rPr>
              <a:t>一周年庆典</a:t>
            </a:r>
          </a:p>
        </p:txBody>
      </p:sp>
      <p:cxnSp>
        <p:nvCxnSpPr>
          <p:cNvPr id="216" name="直接连接符 215">
            <a:extLst>
              <a:ext uri="{FF2B5EF4-FFF2-40B4-BE49-F238E27FC236}">
                <a16:creationId xmlns:a16="http://schemas.microsoft.com/office/drawing/2014/main" id="{5AC8A4C9-527C-44D7-AF87-AC400BC91776}"/>
              </a:ext>
            </a:extLst>
          </p:cNvPr>
          <p:cNvCxnSpPr>
            <a:cxnSpLocks/>
          </p:cNvCxnSpPr>
          <p:nvPr/>
        </p:nvCxnSpPr>
        <p:spPr>
          <a:xfrm>
            <a:off x="1492967" y="2794575"/>
            <a:ext cx="0" cy="137510"/>
          </a:xfrm>
          <a:prstGeom prst="line">
            <a:avLst/>
          </a:prstGeom>
          <a:ln w="6350" cap="rnd">
            <a:solidFill>
              <a:schemeClr val="accent6">
                <a:alpha val="53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id="{27D5CA31-BA0C-454C-B2B8-5DF67E3C6A29}"/>
              </a:ext>
            </a:extLst>
          </p:cNvPr>
          <p:cNvCxnSpPr>
            <a:cxnSpLocks/>
          </p:cNvCxnSpPr>
          <p:nvPr/>
        </p:nvCxnSpPr>
        <p:spPr>
          <a:xfrm>
            <a:off x="2133009" y="2794575"/>
            <a:ext cx="0" cy="137510"/>
          </a:xfrm>
          <a:prstGeom prst="line">
            <a:avLst/>
          </a:prstGeom>
          <a:ln w="6350" cap="rnd">
            <a:solidFill>
              <a:schemeClr val="accent6">
                <a:alpha val="53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5E4081EA-DD67-4870-829F-77D7917D74CE}"/>
              </a:ext>
            </a:extLst>
          </p:cNvPr>
          <p:cNvCxnSpPr>
            <a:cxnSpLocks/>
          </p:cNvCxnSpPr>
          <p:nvPr/>
        </p:nvCxnSpPr>
        <p:spPr>
          <a:xfrm>
            <a:off x="2773051" y="2794575"/>
            <a:ext cx="0" cy="137510"/>
          </a:xfrm>
          <a:prstGeom prst="line">
            <a:avLst/>
          </a:prstGeom>
          <a:ln w="6350" cap="rnd">
            <a:solidFill>
              <a:schemeClr val="accent6">
                <a:alpha val="53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id="{9DB394EA-7025-481E-BEE5-4169E6C96F79}"/>
              </a:ext>
            </a:extLst>
          </p:cNvPr>
          <p:cNvCxnSpPr>
            <a:cxnSpLocks/>
          </p:cNvCxnSpPr>
          <p:nvPr/>
        </p:nvCxnSpPr>
        <p:spPr>
          <a:xfrm>
            <a:off x="3413094" y="2794575"/>
            <a:ext cx="0" cy="137510"/>
          </a:xfrm>
          <a:prstGeom prst="line">
            <a:avLst/>
          </a:prstGeom>
          <a:ln w="6350" cap="rnd">
            <a:solidFill>
              <a:schemeClr val="accent6">
                <a:alpha val="53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文本框 219">
            <a:extLst>
              <a:ext uri="{FF2B5EF4-FFF2-40B4-BE49-F238E27FC236}">
                <a16:creationId xmlns:a16="http://schemas.microsoft.com/office/drawing/2014/main" id="{79D6158D-1E08-4BAE-AC7F-27EAE82346EA}"/>
              </a:ext>
            </a:extLst>
          </p:cNvPr>
          <p:cNvSpPr txBox="1"/>
          <p:nvPr/>
        </p:nvSpPr>
        <p:spPr>
          <a:xfrm>
            <a:off x="885416" y="4319436"/>
            <a:ext cx="320531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25" dirty="0">
                <a:solidFill>
                  <a:schemeClr val="accent6"/>
                </a:solidFill>
                <a:latin typeface="Aharoni" panose="02010803020104030203" pitchFamily="2" charset="-79"/>
                <a:ea typeface="汉仪新蒂唐朝体" panose="02000500000000000000" pitchFamily="2" charset="-122"/>
                <a:cs typeface="Aharoni" panose="02010803020104030203" pitchFamily="2" charset="-79"/>
              </a:rPr>
              <a:t>10</a:t>
            </a:r>
            <a:r>
              <a:rPr lang="zh-CN" altLang="en-US" sz="1125" dirty="0">
                <a:solidFill>
                  <a:schemeClr val="accent6"/>
                </a:solidFill>
                <a:latin typeface="Aharoni" panose="02010803020104030203" pitchFamily="2" charset="-79"/>
                <a:ea typeface="汉仪新蒂唐朝体" panose="02000500000000000000" pitchFamily="2" charset="-122"/>
                <a:cs typeface="Aharoni" panose="02010803020104030203" pitchFamily="2" charset="-79"/>
              </a:rPr>
              <a:t>月</a:t>
            </a:r>
            <a:r>
              <a:rPr lang="en-US" altLang="zh-CN" sz="1125" dirty="0">
                <a:solidFill>
                  <a:schemeClr val="accent6"/>
                </a:solidFill>
                <a:latin typeface="Aharoni" panose="02010803020104030203" pitchFamily="2" charset="-79"/>
                <a:ea typeface="汉仪新蒂唐朝体" panose="02000500000000000000" pitchFamily="2" charset="-122"/>
                <a:cs typeface="Aharoni" panose="02010803020104030203" pitchFamily="2" charset="-79"/>
              </a:rPr>
              <a:t>28</a:t>
            </a:r>
            <a:r>
              <a:rPr lang="zh-CN" altLang="en-US" sz="1125" dirty="0">
                <a:solidFill>
                  <a:schemeClr val="accent6"/>
                </a:solidFill>
                <a:latin typeface="Aharoni" panose="02010803020104030203" pitchFamily="2" charset="-79"/>
                <a:ea typeface="汉仪新蒂唐朝体" panose="02000500000000000000" pitchFamily="2" charset="-122"/>
                <a:cs typeface="Aharoni" panose="02010803020104030203" pitchFamily="2" charset="-79"/>
              </a:rPr>
              <a:t>日 </a:t>
            </a:r>
            <a:r>
              <a:rPr lang="en-US" altLang="zh-CN" sz="1125" dirty="0">
                <a:solidFill>
                  <a:schemeClr val="accent6"/>
                </a:solidFill>
                <a:latin typeface="Aharoni" panose="02010803020104030203" pitchFamily="2" charset="-79"/>
                <a:ea typeface="汉仪新蒂唐朝体" panose="02000500000000000000" pitchFamily="2" charset="-122"/>
                <a:cs typeface="Aharoni" panose="02010803020104030203" pitchFamily="2" charset="-79"/>
              </a:rPr>
              <a:t>14:00-17:30</a:t>
            </a:r>
            <a:endParaRPr lang="zh-CN" altLang="en-US" sz="506" dirty="0">
              <a:solidFill>
                <a:schemeClr val="accent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1" name="Freeform 1211">
            <a:extLst>
              <a:ext uri="{FF2B5EF4-FFF2-40B4-BE49-F238E27FC236}">
                <a16:creationId xmlns:a16="http://schemas.microsoft.com/office/drawing/2014/main" id="{68CF8C1A-693C-4ABD-96A6-00ABCDE3BD86}"/>
              </a:ext>
            </a:extLst>
          </p:cNvPr>
          <p:cNvSpPr>
            <a:spLocks noEditPoints="1"/>
          </p:cNvSpPr>
          <p:nvPr/>
        </p:nvSpPr>
        <p:spPr bwMode="auto">
          <a:xfrm>
            <a:off x="924385" y="4106624"/>
            <a:ext cx="714258" cy="214088"/>
          </a:xfrm>
          <a:custGeom>
            <a:avLst/>
            <a:gdLst>
              <a:gd name="T0" fmla="*/ 2907 w 3302"/>
              <a:gd name="T1" fmla="*/ 1128 h 1529"/>
              <a:gd name="T2" fmla="*/ 2800 w 3302"/>
              <a:gd name="T3" fmla="*/ 1173 h 1529"/>
              <a:gd name="T4" fmla="*/ 2698 w 3302"/>
              <a:gd name="T5" fmla="*/ 1257 h 1529"/>
              <a:gd name="T6" fmla="*/ 2584 w 3302"/>
              <a:gd name="T7" fmla="*/ 1286 h 1529"/>
              <a:gd name="T8" fmla="*/ 2483 w 3302"/>
              <a:gd name="T9" fmla="*/ 1330 h 1529"/>
              <a:gd name="T10" fmla="*/ 2576 w 3302"/>
              <a:gd name="T11" fmla="*/ 1406 h 1529"/>
              <a:gd name="T12" fmla="*/ 2148 w 3302"/>
              <a:gd name="T13" fmla="*/ 1445 h 1529"/>
              <a:gd name="T14" fmla="*/ 1592 w 3302"/>
              <a:gd name="T15" fmla="*/ 1429 h 1529"/>
              <a:gd name="T16" fmla="*/ 1365 w 3302"/>
              <a:gd name="T17" fmla="*/ 1454 h 1529"/>
              <a:gd name="T18" fmla="*/ 603 w 3302"/>
              <a:gd name="T19" fmla="*/ 1518 h 1529"/>
              <a:gd name="T20" fmla="*/ 23 w 3302"/>
              <a:gd name="T21" fmla="*/ 1154 h 1529"/>
              <a:gd name="T22" fmla="*/ 134 w 3302"/>
              <a:gd name="T23" fmla="*/ 413 h 1529"/>
              <a:gd name="T24" fmla="*/ 564 w 3302"/>
              <a:gd name="T25" fmla="*/ 15 h 1529"/>
              <a:gd name="T26" fmla="*/ 1362 w 3302"/>
              <a:gd name="T27" fmla="*/ 32 h 1529"/>
              <a:gd name="T28" fmla="*/ 2142 w 3302"/>
              <a:gd name="T29" fmla="*/ 34 h 1529"/>
              <a:gd name="T30" fmla="*/ 2268 w 3302"/>
              <a:gd name="T31" fmla="*/ 51 h 1529"/>
              <a:gd name="T32" fmla="*/ 1523 w 3302"/>
              <a:gd name="T33" fmla="*/ 54 h 1529"/>
              <a:gd name="T34" fmla="*/ 1437 w 3302"/>
              <a:gd name="T35" fmla="*/ 88 h 1529"/>
              <a:gd name="T36" fmla="*/ 1742 w 3302"/>
              <a:gd name="T37" fmla="*/ 99 h 1529"/>
              <a:gd name="T38" fmla="*/ 2130 w 3302"/>
              <a:gd name="T39" fmla="*/ 102 h 1529"/>
              <a:gd name="T40" fmla="*/ 2498 w 3302"/>
              <a:gd name="T41" fmla="*/ 175 h 1529"/>
              <a:gd name="T42" fmla="*/ 2492 w 3302"/>
              <a:gd name="T43" fmla="*/ 205 h 1529"/>
              <a:gd name="T44" fmla="*/ 2647 w 3302"/>
              <a:gd name="T45" fmla="*/ 270 h 1529"/>
              <a:gd name="T46" fmla="*/ 2818 w 3302"/>
              <a:gd name="T47" fmla="*/ 326 h 1529"/>
              <a:gd name="T48" fmla="*/ 2871 w 3302"/>
              <a:gd name="T49" fmla="*/ 410 h 1529"/>
              <a:gd name="T50" fmla="*/ 2901 w 3302"/>
              <a:gd name="T51" fmla="*/ 489 h 1529"/>
              <a:gd name="T52" fmla="*/ 2901 w 3302"/>
              <a:gd name="T53" fmla="*/ 469 h 1529"/>
              <a:gd name="T54" fmla="*/ 3057 w 3302"/>
              <a:gd name="T55" fmla="*/ 447 h 1529"/>
              <a:gd name="T56" fmla="*/ 3128 w 3302"/>
              <a:gd name="T57" fmla="*/ 506 h 1529"/>
              <a:gd name="T58" fmla="*/ 3167 w 3302"/>
              <a:gd name="T59" fmla="*/ 483 h 1529"/>
              <a:gd name="T60" fmla="*/ 3269 w 3302"/>
              <a:gd name="T61" fmla="*/ 469 h 1529"/>
              <a:gd name="T62" fmla="*/ 3254 w 3302"/>
              <a:gd name="T63" fmla="*/ 548 h 1529"/>
              <a:gd name="T64" fmla="*/ 3167 w 3302"/>
              <a:gd name="T65" fmla="*/ 593 h 1529"/>
              <a:gd name="T66" fmla="*/ 3176 w 3302"/>
              <a:gd name="T67" fmla="*/ 632 h 1529"/>
              <a:gd name="T68" fmla="*/ 3015 w 3302"/>
              <a:gd name="T69" fmla="*/ 638 h 1529"/>
              <a:gd name="T70" fmla="*/ 3149 w 3302"/>
              <a:gd name="T71" fmla="*/ 674 h 1529"/>
              <a:gd name="T72" fmla="*/ 3239 w 3302"/>
              <a:gd name="T73" fmla="*/ 671 h 1529"/>
              <a:gd name="T74" fmla="*/ 2988 w 3302"/>
              <a:gd name="T75" fmla="*/ 727 h 1529"/>
              <a:gd name="T76" fmla="*/ 3224 w 3302"/>
              <a:gd name="T77" fmla="*/ 736 h 1529"/>
              <a:gd name="T78" fmla="*/ 3039 w 3302"/>
              <a:gd name="T79" fmla="*/ 769 h 1529"/>
              <a:gd name="T80" fmla="*/ 2880 w 3302"/>
              <a:gd name="T81" fmla="*/ 806 h 1529"/>
              <a:gd name="T82" fmla="*/ 2955 w 3302"/>
              <a:gd name="T83" fmla="*/ 862 h 1529"/>
              <a:gd name="T84" fmla="*/ 3075 w 3302"/>
              <a:gd name="T85" fmla="*/ 820 h 1529"/>
              <a:gd name="T86" fmla="*/ 3161 w 3302"/>
              <a:gd name="T87" fmla="*/ 876 h 1529"/>
              <a:gd name="T88" fmla="*/ 3182 w 3302"/>
              <a:gd name="T89" fmla="*/ 898 h 1529"/>
              <a:gd name="T90" fmla="*/ 2982 w 3302"/>
              <a:gd name="T91" fmla="*/ 943 h 1529"/>
              <a:gd name="T92" fmla="*/ 2958 w 3302"/>
              <a:gd name="T93" fmla="*/ 1005 h 1529"/>
              <a:gd name="T94" fmla="*/ 2833 w 3302"/>
              <a:gd name="T95" fmla="*/ 1075 h 1529"/>
              <a:gd name="T96" fmla="*/ 2883 w 3302"/>
              <a:gd name="T97" fmla="*/ 1126 h 1529"/>
              <a:gd name="T98" fmla="*/ 3021 w 3302"/>
              <a:gd name="T99" fmla="*/ 489 h 1529"/>
              <a:gd name="T100" fmla="*/ 2020 w 3302"/>
              <a:gd name="T101" fmla="*/ 169 h 1529"/>
              <a:gd name="T102" fmla="*/ 2830 w 3302"/>
              <a:gd name="T103" fmla="*/ 298 h 1529"/>
              <a:gd name="T104" fmla="*/ 3218 w 3302"/>
              <a:gd name="T105" fmla="*/ 537 h 1529"/>
              <a:gd name="T106" fmla="*/ 3155 w 3302"/>
              <a:gd name="T107" fmla="*/ 528 h 1529"/>
              <a:gd name="T108" fmla="*/ 3051 w 3302"/>
              <a:gd name="T109" fmla="*/ 590 h 1529"/>
              <a:gd name="T110" fmla="*/ 3096 w 3302"/>
              <a:gd name="T111" fmla="*/ 685 h 1529"/>
              <a:gd name="T112" fmla="*/ 2961 w 3302"/>
              <a:gd name="T113" fmla="*/ 887 h 1529"/>
              <a:gd name="T114" fmla="*/ 3003 w 3302"/>
              <a:gd name="T115" fmla="*/ 890 h 1529"/>
              <a:gd name="T116" fmla="*/ 3012 w 3302"/>
              <a:gd name="T117" fmla="*/ 918 h 1529"/>
              <a:gd name="T118" fmla="*/ 2919 w 3302"/>
              <a:gd name="T119" fmla="*/ 977 h 1529"/>
              <a:gd name="T120" fmla="*/ 2842 w 3302"/>
              <a:gd name="T121" fmla="*/ 1095 h 1529"/>
              <a:gd name="T122" fmla="*/ 2818 w 3302"/>
              <a:gd name="T123" fmla="*/ 1131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2" h="1529">
                <a:moveTo>
                  <a:pt x="2883" y="1126"/>
                </a:moveTo>
                <a:cubicBezTo>
                  <a:pt x="2886" y="1121"/>
                  <a:pt x="2869" y="1121"/>
                  <a:pt x="2871" y="1126"/>
                </a:cubicBezTo>
                <a:cubicBezTo>
                  <a:pt x="2864" y="1121"/>
                  <a:pt x="2889" y="1115"/>
                  <a:pt x="2892" y="1120"/>
                </a:cubicBezTo>
                <a:cubicBezTo>
                  <a:pt x="2892" y="1125"/>
                  <a:pt x="2882" y="1122"/>
                  <a:pt x="2883" y="1128"/>
                </a:cubicBezTo>
                <a:cubicBezTo>
                  <a:pt x="2894" y="1133"/>
                  <a:pt x="2894" y="1128"/>
                  <a:pt x="2907" y="1128"/>
                </a:cubicBezTo>
                <a:cubicBezTo>
                  <a:pt x="2901" y="1146"/>
                  <a:pt x="2874" y="1132"/>
                  <a:pt x="2868" y="1154"/>
                </a:cubicBezTo>
                <a:cubicBezTo>
                  <a:pt x="2857" y="1156"/>
                  <a:pt x="2856" y="1149"/>
                  <a:pt x="2851" y="1145"/>
                </a:cubicBezTo>
                <a:cubicBezTo>
                  <a:pt x="2838" y="1150"/>
                  <a:pt x="2823" y="1169"/>
                  <a:pt x="2809" y="1154"/>
                </a:cubicBezTo>
                <a:cubicBezTo>
                  <a:pt x="2800" y="1155"/>
                  <a:pt x="2798" y="1168"/>
                  <a:pt x="2788" y="1159"/>
                </a:cubicBezTo>
                <a:cubicBezTo>
                  <a:pt x="2788" y="1168"/>
                  <a:pt x="2789" y="1175"/>
                  <a:pt x="2800" y="1173"/>
                </a:cubicBezTo>
                <a:cubicBezTo>
                  <a:pt x="2802" y="1184"/>
                  <a:pt x="2789" y="1180"/>
                  <a:pt x="2785" y="1185"/>
                </a:cubicBezTo>
                <a:cubicBezTo>
                  <a:pt x="2794" y="1208"/>
                  <a:pt x="2771" y="1214"/>
                  <a:pt x="2755" y="1204"/>
                </a:cubicBezTo>
                <a:cubicBezTo>
                  <a:pt x="2739" y="1214"/>
                  <a:pt x="2717" y="1217"/>
                  <a:pt x="2701" y="1227"/>
                </a:cubicBezTo>
                <a:cubicBezTo>
                  <a:pt x="2743" y="1236"/>
                  <a:pt x="2798" y="1214"/>
                  <a:pt x="2842" y="1227"/>
                </a:cubicBezTo>
                <a:cubicBezTo>
                  <a:pt x="2807" y="1262"/>
                  <a:pt x="2739" y="1240"/>
                  <a:pt x="2698" y="1257"/>
                </a:cubicBezTo>
                <a:cubicBezTo>
                  <a:pt x="2702" y="1263"/>
                  <a:pt x="2714" y="1260"/>
                  <a:pt x="2719" y="1263"/>
                </a:cubicBezTo>
                <a:cubicBezTo>
                  <a:pt x="2695" y="1283"/>
                  <a:pt x="2680" y="1263"/>
                  <a:pt x="2650" y="1277"/>
                </a:cubicBezTo>
                <a:cubicBezTo>
                  <a:pt x="2651" y="1290"/>
                  <a:pt x="2671" y="1284"/>
                  <a:pt x="2671" y="1297"/>
                </a:cubicBezTo>
                <a:cubicBezTo>
                  <a:pt x="2648" y="1297"/>
                  <a:pt x="2614" y="1311"/>
                  <a:pt x="2593" y="1314"/>
                </a:cubicBezTo>
                <a:cubicBezTo>
                  <a:pt x="2596" y="1308"/>
                  <a:pt x="2586" y="1296"/>
                  <a:pt x="2584" y="1286"/>
                </a:cubicBezTo>
                <a:cubicBezTo>
                  <a:pt x="2561" y="1297"/>
                  <a:pt x="2544" y="1331"/>
                  <a:pt x="2498" y="1319"/>
                </a:cubicBezTo>
                <a:cubicBezTo>
                  <a:pt x="2493" y="1323"/>
                  <a:pt x="2494" y="1330"/>
                  <a:pt x="2486" y="1330"/>
                </a:cubicBezTo>
                <a:cubicBezTo>
                  <a:pt x="2486" y="1336"/>
                  <a:pt x="2496" y="1332"/>
                  <a:pt x="2498" y="1336"/>
                </a:cubicBezTo>
                <a:cubicBezTo>
                  <a:pt x="2497" y="1343"/>
                  <a:pt x="2488" y="1342"/>
                  <a:pt x="2480" y="1342"/>
                </a:cubicBezTo>
                <a:cubicBezTo>
                  <a:pt x="2474" y="1336"/>
                  <a:pt x="2481" y="1336"/>
                  <a:pt x="2483" y="1330"/>
                </a:cubicBezTo>
                <a:cubicBezTo>
                  <a:pt x="2467" y="1333"/>
                  <a:pt x="2460" y="1326"/>
                  <a:pt x="2444" y="1328"/>
                </a:cubicBezTo>
                <a:cubicBezTo>
                  <a:pt x="2421" y="1362"/>
                  <a:pt x="2354" y="1348"/>
                  <a:pt x="2315" y="1364"/>
                </a:cubicBezTo>
                <a:cubicBezTo>
                  <a:pt x="2328" y="1370"/>
                  <a:pt x="2345" y="1369"/>
                  <a:pt x="2354" y="1384"/>
                </a:cubicBezTo>
                <a:cubicBezTo>
                  <a:pt x="2477" y="1382"/>
                  <a:pt x="2579" y="1376"/>
                  <a:pt x="2689" y="1384"/>
                </a:cubicBezTo>
                <a:cubicBezTo>
                  <a:pt x="2671" y="1400"/>
                  <a:pt x="2599" y="1381"/>
                  <a:pt x="2576" y="1406"/>
                </a:cubicBezTo>
                <a:cubicBezTo>
                  <a:pt x="2556" y="1400"/>
                  <a:pt x="2507" y="1413"/>
                  <a:pt x="2477" y="1417"/>
                </a:cubicBezTo>
                <a:cubicBezTo>
                  <a:pt x="2337" y="1440"/>
                  <a:pt x="2179" y="1418"/>
                  <a:pt x="2029" y="1429"/>
                </a:cubicBezTo>
                <a:cubicBezTo>
                  <a:pt x="2017" y="1417"/>
                  <a:pt x="2008" y="1419"/>
                  <a:pt x="1990" y="1415"/>
                </a:cubicBezTo>
                <a:cubicBezTo>
                  <a:pt x="1944" y="1442"/>
                  <a:pt x="1875" y="1416"/>
                  <a:pt x="1825" y="1434"/>
                </a:cubicBezTo>
                <a:cubicBezTo>
                  <a:pt x="1938" y="1449"/>
                  <a:pt x="2035" y="1451"/>
                  <a:pt x="2148" y="1445"/>
                </a:cubicBezTo>
                <a:cubicBezTo>
                  <a:pt x="2147" y="1452"/>
                  <a:pt x="2157" y="1449"/>
                  <a:pt x="2157" y="1454"/>
                </a:cubicBezTo>
                <a:cubicBezTo>
                  <a:pt x="2125" y="1465"/>
                  <a:pt x="2085" y="1463"/>
                  <a:pt x="2049" y="1462"/>
                </a:cubicBezTo>
                <a:cubicBezTo>
                  <a:pt x="1960" y="1461"/>
                  <a:pt x="1868" y="1465"/>
                  <a:pt x="1780" y="1448"/>
                </a:cubicBezTo>
                <a:cubicBezTo>
                  <a:pt x="1784" y="1438"/>
                  <a:pt x="1812" y="1445"/>
                  <a:pt x="1822" y="1434"/>
                </a:cubicBezTo>
                <a:cubicBezTo>
                  <a:pt x="1758" y="1416"/>
                  <a:pt x="1665" y="1438"/>
                  <a:pt x="1592" y="1429"/>
                </a:cubicBezTo>
                <a:cubicBezTo>
                  <a:pt x="1584" y="1430"/>
                  <a:pt x="1587" y="1442"/>
                  <a:pt x="1583" y="1448"/>
                </a:cubicBezTo>
                <a:cubicBezTo>
                  <a:pt x="1532" y="1448"/>
                  <a:pt x="1485" y="1457"/>
                  <a:pt x="1434" y="1454"/>
                </a:cubicBezTo>
                <a:cubicBezTo>
                  <a:pt x="1430" y="1453"/>
                  <a:pt x="1431" y="1449"/>
                  <a:pt x="1431" y="1445"/>
                </a:cubicBezTo>
                <a:cubicBezTo>
                  <a:pt x="1414" y="1465"/>
                  <a:pt x="1396" y="1445"/>
                  <a:pt x="1383" y="1459"/>
                </a:cubicBezTo>
                <a:cubicBezTo>
                  <a:pt x="1374" y="1460"/>
                  <a:pt x="1374" y="1453"/>
                  <a:pt x="1365" y="1454"/>
                </a:cubicBezTo>
                <a:cubicBezTo>
                  <a:pt x="1234" y="1458"/>
                  <a:pt x="1093" y="1485"/>
                  <a:pt x="941" y="1482"/>
                </a:cubicBezTo>
                <a:cubicBezTo>
                  <a:pt x="899" y="1481"/>
                  <a:pt x="855" y="1469"/>
                  <a:pt x="818" y="1485"/>
                </a:cubicBezTo>
                <a:cubicBezTo>
                  <a:pt x="777" y="1474"/>
                  <a:pt x="739" y="1498"/>
                  <a:pt x="689" y="1485"/>
                </a:cubicBezTo>
                <a:cubicBezTo>
                  <a:pt x="668" y="1502"/>
                  <a:pt x="640" y="1499"/>
                  <a:pt x="612" y="1499"/>
                </a:cubicBezTo>
                <a:cubicBezTo>
                  <a:pt x="604" y="1501"/>
                  <a:pt x="601" y="1508"/>
                  <a:pt x="603" y="1518"/>
                </a:cubicBezTo>
                <a:cubicBezTo>
                  <a:pt x="477" y="1529"/>
                  <a:pt x="363" y="1494"/>
                  <a:pt x="250" y="1479"/>
                </a:cubicBezTo>
                <a:cubicBezTo>
                  <a:pt x="209" y="1474"/>
                  <a:pt x="169" y="1458"/>
                  <a:pt x="134" y="1443"/>
                </a:cubicBezTo>
                <a:cubicBezTo>
                  <a:pt x="90" y="1441"/>
                  <a:pt x="52" y="1411"/>
                  <a:pt x="50" y="1361"/>
                </a:cubicBezTo>
                <a:cubicBezTo>
                  <a:pt x="37" y="1345"/>
                  <a:pt x="43" y="1325"/>
                  <a:pt x="44" y="1300"/>
                </a:cubicBezTo>
                <a:cubicBezTo>
                  <a:pt x="45" y="1248"/>
                  <a:pt x="18" y="1204"/>
                  <a:pt x="23" y="1154"/>
                </a:cubicBezTo>
                <a:cubicBezTo>
                  <a:pt x="28" y="1095"/>
                  <a:pt x="0" y="1023"/>
                  <a:pt x="50" y="977"/>
                </a:cubicBezTo>
                <a:cubicBezTo>
                  <a:pt x="60" y="920"/>
                  <a:pt x="56" y="883"/>
                  <a:pt x="86" y="842"/>
                </a:cubicBezTo>
                <a:cubicBezTo>
                  <a:pt x="91" y="787"/>
                  <a:pt x="106" y="739"/>
                  <a:pt x="107" y="691"/>
                </a:cubicBezTo>
                <a:cubicBezTo>
                  <a:pt x="107" y="633"/>
                  <a:pt x="85" y="582"/>
                  <a:pt x="113" y="525"/>
                </a:cubicBezTo>
                <a:cubicBezTo>
                  <a:pt x="104" y="489"/>
                  <a:pt x="117" y="445"/>
                  <a:pt x="134" y="413"/>
                </a:cubicBezTo>
                <a:cubicBezTo>
                  <a:pt x="127" y="310"/>
                  <a:pt x="145" y="209"/>
                  <a:pt x="187" y="141"/>
                </a:cubicBezTo>
                <a:cubicBezTo>
                  <a:pt x="208" y="108"/>
                  <a:pt x="208" y="89"/>
                  <a:pt x="238" y="71"/>
                </a:cubicBezTo>
                <a:cubicBezTo>
                  <a:pt x="253" y="62"/>
                  <a:pt x="302" y="34"/>
                  <a:pt x="322" y="29"/>
                </a:cubicBezTo>
                <a:cubicBezTo>
                  <a:pt x="353" y="21"/>
                  <a:pt x="390" y="27"/>
                  <a:pt x="423" y="23"/>
                </a:cubicBezTo>
                <a:cubicBezTo>
                  <a:pt x="465" y="19"/>
                  <a:pt x="514" y="16"/>
                  <a:pt x="564" y="15"/>
                </a:cubicBezTo>
                <a:cubicBezTo>
                  <a:pt x="660" y="13"/>
                  <a:pt x="779" y="0"/>
                  <a:pt x="881" y="23"/>
                </a:cubicBezTo>
                <a:cubicBezTo>
                  <a:pt x="901" y="28"/>
                  <a:pt x="921" y="20"/>
                  <a:pt x="941" y="23"/>
                </a:cubicBezTo>
                <a:cubicBezTo>
                  <a:pt x="956" y="25"/>
                  <a:pt x="965" y="29"/>
                  <a:pt x="985" y="29"/>
                </a:cubicBezTo>
                <a:cubicBezTo>
                  <a:pt x="1106" y="25"/>
                  <a:pt x="1238" y="37"/>
                  <a:pt x="1347" y="37"/>
                </a:cubicBezTo>
                <a:cubicBezTo>
                  <a:pt x="1354" y="37"/>
                  <a:pt x="1356" y="33"/>
                  <a:pt x="1362" y="32"/>
                </a:cubicBezTo>
                <a:cubicBezTo>
                  <a:pt x="1409" y="24"/>
                  <a:pt x="1459" y="33"/>
                  <a:pt x="1502" y="26"/>
                </a:cubicBezTo>
                <a:cubicBezTo>
                  <a:pt x="1575" y="14"/>
                  <a:pt x="1652" y="36"/>
                  <a:pt x="1718" y="26"/>
                </a:cubicBezTo>
                <a:cubicBezTo>
                  <a:pt x="1732" y="32"/>
                  <a:pt x="1747" y="36"/>
                  <a:pt x="1766" y="37"/>
                </a:cubicBezTo>
                <a:cubicBezTo>
                  <a:pt x="1776" y="37"/>
                  <a:pt x="1759" y="28"/>
                  <a:pt x="1769" y="29"/>
                </a:cubicBezTo>
                <a:cubicBezTo>
                  <a:pt x="1875" y="15"/>
                  <a:pt x="2027" y="33"/>
                  <a:pt x="2142" y="34"/>
                </a:cubicBezTo>
                <a:cubicBezTo>
                  <a:pt x="2148" y="35"/>
                  <a:pt x="2142" y="26"/>
                  <a:pt x="2139" y="26"/>
                </a:cubicBezTo>
                <a:cubicBezTo>
                  <a:pt x="2142" y="18"/>
                  <a:pt x="2149" y="30"/>
                  <a:pt x="2148" y="34"/>
                </a:cubicBezTo>
                <a:cubicBezTo>
                  <a:pt x="2171" y="35"/>
                  <a:pt x="2202" y="33"/>
                  <a:pt x="2220" y="46"/>
                </a:cubicBezTo>
                <a:cubicBezTo>
                  <a:pt x="2236" y="35"/>
                  <a:pt x="2248" y="34"/>
                  <a:pt x="2268" y="37"/>
                </a:cubicBezTo>
                <a:cubicBezTo>
                  <a:pt x="2268" y="42"/>
                  <a:pt x="2268" y="47"/>
                  <a:pt x="2268" y="51"/>
                </a:cubicBezTo>
                <a:cubicBezTo>
                  <a:pt x="2281" y="58"/>
                  <a:pt x="2304" y="56"/>
                  <a:pt x="2321" y="60"/>
                </a:cubicBezTo>
                <a:cubicBezTo>
                  <a:pt x="2227" y="69"/>
                  <a:pt x="2132" y="70"/>
                  <a:pt x="2038" y="54"/>
                </a:cubicBezTo>
                <a:cubicBezTo>
                  <a:pt x="2028" y="52"/>
                  <a:pt x="2028" y="58"/>
                  <a:pt x="2023" y="60"/>
                </a:cubicBezTo>
                <a:cubicBezTo>
                  <a:pt x="1981" y="48"/>
                  <a:pt x="1926" y="58"/>
                  <a:pt x="1879" y="65"/>
                </a:cubicBezTo>
                <a:cubicBezTo>
                  <a:pt x="1778" y="51"/>
                  <a:pt x="1645" y="66"/>
                  <a:pt x="1523" y="54"/>
                </a:cubicBezTo>
                <a:cubicBezTo>
                  <a:pt x="1513" y="51"/>
                  <a:pt x="1506" y="66"/>
                  <a:pt x="1499" y="57"/>
                </a:cubicBezTo>
                <a:cubicBezTo>
                  <a:pt x="1486" y="55"/>
                  <a:pt x="1501" y="44"/>
                  <a:pt x="1491" y="40"/>
                </a:cubicBezTo>
                <a:cubicBezTo>
                  <a:pt x="1429" y="53"/>
                  <a:pt x="1340" y="41"/>
                  <a:pt x="1269" y="65"/>
                </a:cubicBezTo>
                <a:cubicBezTo>
                  <a:pt x="1296" y="84"/>
                  <a:pt x="1340" y="78"/>
                  <a:pt x="1377" y="82"/>
                </a:cubicBezTo>
                <a:cubicBezTo>
                  <a:pt x="1399" y="84"/>
                  <a:pt x="1419" y="99"/>
                  <a:pt x="1437" y="88"/>
                </a:cubicBezTo>
                <a:cubicBezTo>
                  <a:pt x="1472" y="94"/>
                  <a:pt x="1513" y="98"/>
                  <a:pt x="1544" y="88"/>
                </a:cubicBezTo>
                <a:cubicBezTo>
                  <a:pt x="1554" y="97"/>
                  <a:pt x="1582" y="94"/>
                  <a:pt x="1589" y="82"/>
                </a:cubicBezTo>
                <a:cubicBezTo>
                  <a:pt x="1633" y="90"/>
                  <a:pt x="1672" y="91"/>
                  <a:pt x="1724" y="88"/>
                </a:cubicBezTo>
                <a:cubicBezTo>
                  <a:pt x="1735" y="97"/>
                  <a:pt x="1742" y="110"/>
                  <a:pt x="1763" y="110"/>
                </a:cubicBezTo>
                <a:cubicBezTo>
                  <a:pt x="1764" y="98"/>
                  <a:pt x="1751" y="100"/>
                  <a:pt x="1742" y="99"/>
                </a:cubicBezTo>
                <a:cubicBezTo>
                  <a:pt x="1746" y="92"/>
                  <a:pt x="1762" y="98"/>
                  <a:pt x="1771" y="96"/>
                </a:cubicBezTo>
                <a:cubicBezTo>
                  <a:pt x="1775" y="107"/>
                  <a:pt x="1764" y="104"/>
                  <a:pt x="1766" y="113"/>
                </a:cubicBezTo>
                <a:cubicBezTo>
                  <a:pt x="1859" y="123"/>
                  <a:pt x="2020" y="129"/>
                  <a:pt x="2124" y="130"/>
                </a:cubicBezTo>
                <a:cubicBezTo>
                  <a:pt x="2129" y="119"/>
                  <a:pt x="2116" y="124"/>
                  <a:pt x="2115" y="119"/>
                </a:cubicBezTo>
                <a:cubicBezTo>
                  <a:pt x="2115" y="108"/>
                  <a:pt x="2131" y="112"/>
                  <a:pt x="2130" y="102"/>
                </a:cubicBezTo>
                <a:cubicBezTo>
                  <a:pt x="2140" y="110"/>
                  <a:pt x="2122" y="121"/>
                  <a:pt x="2130" y="130"/>
                </a:cubicBezTo>
                <a:cubicBezTo>
                  <a:pt x="2195" y="138"/>
                  <a:pt x="2279" y="135"/>
                  <a:pt x="2339" y="135"/>
                </a:cubicBezTo>
                <a:cubicBezTo>
                  <a:pt x="2350" y="141"/>
                  <a:pt x="2370" y="139"/>
                  <a:pt x="2378" y="147"/>
                </a:cubicBezTo>
                <a:cubicBezTo>
                  <a:pt x="2400" y="145"/>
                  <a:pt x="2423" y="151"/>
                  <a:pt x="2447" y="155"/>
                </a:cubicBezTo>
                <a:cubicBezTo>
                  <a:pt x="2467" y="159"/>
                  <a:pt x="2495" y="158"/>
                  <a:pt x="2498" y="175"/>
                </a:cubicBezTo>
                <a:cubicBezTo>
                  <a:pt x="2382" y="159"/>
                  <a:pt x="2286" y="168"/>
                  <a:pt x="2184" y="166"/>
                </a:cubicBezTo>
                <a:cubicBezTo>
                  <a:pt x="2220" y="187"/>
                  <a:pt x="2266" y="168"/>
                  <a:pt x="2312" y="180"/>
                </a:cubicBezTo>
                <a:cubicBezTo>
                  <a:pt x="2323" y="181"/>
                  <a:pt x="2322" y="170"/>
                  <a:pt x="2327" y="166"/>
                </a:cubicBezTo>
                <a:cubicBezTo>
                  <a:pt x="2335" y="169"/>
                  <a:pt x="2340" y="175"/>
                  <a:pt x="2342" y="183"/>
                </a:cubicBezTo>
                <a:cubicBezTo>
                  <a:pt x="2394" y="182"/>
                  <a:pt x="2438" y="197"/>
                  <a:pt x="2492" y="205"/>
                </a:cubicBezTo>
                <a:cubicBezTo>
                  <a:pt x="2491" y="214"/>
                  <a:pt x="2485" y="218"/>
                  <a:pt x="2486" y="228"/>
                </a:cubicBezTo>
                <a:cubicBezTo>
                  <a:pt x="2500" y="258"/>
                  <a:pt x="2545" y="223"/>
                  <a:pt x="2567" y="250"/>
                </a:cubicBezTo>
                <a:cubicBezTo>
                  <a:pt x="2575" y="247"/>
                  <a:pt x="2582" y="242"/>
                  <a:pt x="2596" y="245"/>
                </a:cubicBezTo>
                <a:cubicBezTo>
                  <a:pt x="2605" y="255"/>
                  <a:pt x="2626" y="263"/>
                  <a:pt x="2644" y="256"/>
                </a:cubicBezTo>
                <a:cubicBezTo>
                  <a:pt x="2647" y="259"/>
                  <a:pt x="2648" y="263"/>
                  <a:pt x="2647" y="270"/>
                </a:cubicBezTo>
                <a:cubicBezTo>
                  <a:pt x="2668" y="295"/>
                  <a:pt x="2718" y="285"/>
                  <a:pt x="2746" y="292"/>
                </a:cubicBezTo>
                <a:cubicBezTo>
                  <a:pt x="2750" y="288"/>
                  <a:pt x="2753" y="283"/>
                  <a:pt x="2761" y="281"/>
                </a:cubicBezTo>
                <a:cubicBezTo>
                  <a:pt x="2781" y="289"/>
                  <a:pt x="2820" y="285"/>
                  <a:pt x="2839" y="287"/>
                </a:cubicBezTo>
                <a:cubicBezTo>
                  <a:pt x="2837" y="300"/>
                  <a:pt x="2830" y="299"/>
                  <a:pt x="2836" y="312"/>
                </a:cubicBezTo>
                <a:cubicBezTo>
                  <a:pt x="2831" y="318"/>
                  <a:pt x="2821" y="319"/>
                  <a:pt x="2818" y="326"/>
                </a:cubicBezTo>
                <a:cubicBezTo>
                  <a:pt x="2844" y="336"/>
                  <a:pt x="2859" y="323"/>
                  <a:pt x="2886" y="337"/>
                </a:cubicBezTo>
                <a:cubicBezTo>
                  <a:pt x="2887" y="366"/>
                  <a:pt x="2842" y="358"/>
                  <a:pt x="2827" y="363"/>
                </a:cubicBezTo>
                <a:cubicBezTo>
                  <a:pt x="2839" y="367"/>
                  <a:pt x="2831" y="374"/>
                  <a:pt x="2839" y="382"/>
                </a:cubicBezTo>
                <a:cubicBezTo>
                  <a:pt x="2857" y="384"/>
                  <a:pt x="2869" y="375"/>
                  <a:pt x="2880" y="385"/>
                </a:cubicBezTo>
                <a:cubicBezTo>
                  <a:pt x="2879" y="395"/>
                  <a:pt x="2877" y="404"/>
                  <a:pt x="2871" y="410"/>
                </a:cubicBezTo>
                <a:cubicBezTo>
                  <a:pt x="2863" y="406"/>
                  <a:pt x="2852" y="405"/>
                  <a:pt x="2859" y="393"/>
                </a:cubicBezTo>
                <a:cubicBezTo>
                  <a:pt x="2826" y="384"/>
                  <a:pt x="2801" y="398"/>
                  <a:pt x="2773" y="405"/>
                </a:cubicBezTo>
                <a:cubicBezTo>
                  <a:pt x="2783" y="412"/>
                  <a:pt x="2786" y="426"/>
                  <a:pt x="2806" y="424"/>
                </a:cubicBezTo>
                <a:cubicBezTo>
                  <a:pt x="2798" y="447"/>
                  <a:pt x="2844" y="464"/>
                  <a:pt x="2859" y="441"/>
                </a:cubicBezTo>
                <a:cubicBezTo>
                  <a:pt x="2861" y="460"/>
                  <a:pt x="2900" y="462"/>
                  <a:pt x="2901" y="489"/>
                </a:cubicBezTo>
                <a:cubicBezTo>
                  <a:pt x="2937" y="483"/>
                  <a:pt x="2978" y="485"/>
                  <a:pt x="3015" y="486"/>
                </a:cubicBezTo>
                <a:cubicBezTo>
                  <a:pt x="3017" y="477"/>
                  <a:pt x="3007" y="481"/>
                  <a:pt x="3009" y="472"/>
                </a:cubicBezTo>
                <a:cubicBezTo>
                  <a:pt x="2998" y="475"/>
                  <a:pt x="2990" y="480"/>
                  <a:pt x="2976" y="480"/>
                </a:cubicBezTo>
                <a:cubicBezTo>
                  <a:pt x="2968" y="475"/>
                  <a:pt x="2975" y="474"/>
                  <a:pt x="2967" y="469"/>
                </a:cubicBezTo>
                <a:cubicBezTo>
                  <a:pt x="2947" y="476"/>
                  <a:pt x="2919" y="473"/>
                  <a:pt x="2901" y="469"/>
                </a:cubicBezTo>
                <a:cubicBezTo>
                  <a:pt x="2897" y="459"/>
                  <a:pt x="2915" y="469"/>
                  <a:pt x="2910" y="458"/>
                </a:cubicBezTo>
                <a:cubicBezTo>
                  <a:pt x="2938" y="460"/>
                  <a:pt x="2955" y="469"/>
                  <a:pt x="2979" y="458"/>
                </a:cubicBezTo>
                <a:cubicBezTo>
                  <a:pt x="2978" y="455"/>
                  <a:pt x="2976" y="453"/>
                  <a:pt x="2973" y="452"/>
                </a:cubicBezTo>
                <a:cubicBezTo>
                  <a:pt x="2989" y="457"/>
                  <a:pt x="3000" y="461"/>
                  <a:pt x="3033" y="458"/>
                </a:cubicBezTo>
                <a:cubicBezTo>
                  <a:pt x="3036" y="450"/>
                  <a:pt x="3042" y="444"/>
                  <a:pt x="3057" y="447"/>
                </a:cubicBezTo>
                <a:cubicBezTo>
                  <a:pt x="3060" y="457"/>
                  <a:pt x="3044" y="450"/>
                  <a:pt x="3042" y="455"/>
                </a:cubicBezTo>
                <a:cubicBezTo>
                  <a:pt x="3052" y="452"/>
                  <a:pt x="3070" y="466"/>
                  <a:pt x="3081" y="469"/>
                </a:cubicBezTo>
                <a:cubicBezTo>
                  <a:pt x="3076" y="475"/>
                  <a:pt x="3061" y="471"/>
                  <a:pt x="3060" y="480"/>
                </a:cubicBezTo>
                <a:cubicBezTo>
                  <a:pt x="3076" y="488"/>
                  <a:pt x="3092" y="517"/>
                  <a:pt x="3126" y="517"/>
                </a:cubicBezTo>
                <a:cubicBezTo>
                  <a:pt x="3130" y="514"/>
                  <a:pt x="3125" y="513"/>
                  <a:pt x="3128" y="506"/>
                </a:cubicBezTo>
                <a:cubicBezTo>
                  <a:pt x="3137" y="509"/>
                  <a:pt x="3147" y="509"/>
                  <a:pt x="3155" y="506"/>
                </a:cubicBezTo>
                <a:cubicBezTo>
                  <a:pt x="3156" y="488"/>
                  <a:pt x="3137" y="503"/>
                  <a:pt x="3137" y="489"/>
                </a:cubicBezTo>
                <a:cubicBezTo>
                  <a:pt x="3170" y="481"/>
                  <a:pt x="3174" y="499"/>
                  <a:pt x="3200" y="503"/>
                </a:cubicBezTo>
                <a:cubicBezTo>
                  <a:pt x="3206" y="502"/>
                  <a:pt x="3203" y="492"/>
                  <a:pt x="3209" y="492"/>
                </a:cubicBezTo>
                <a:cubicBezTo>
                  <a:pt x="3204" y="480"/>
                  <a:pt x="3178" y="480"/>
                  <a:pt x="3167" y="483"/>
                </a:cubicBezTo>
                <a:cubicBezTo>
                  <a:pt x="3151" y="470"/>
                  <a:pt x="3119" y="469"/>
                  <a:pt x="3099" y="480"/>
                </a:cubicBezTo>
                <a:cubicBezTo>
                  <a:pt x="3093" y="473"/>
                  <a:pt x="3099" y="458"/>
                  <a:pt x="3102" y="450"/>
                </a:cubicBezTo>
                <a:cubicBezTo>
                  <a:pt x="3120" y="446"/>
                  <a:pt x="3117" y="463"/>
                  <a:pt x="3131" y="464"/>
                </a:cubicBezTo>
                <a:cubicBezTo>
                  <a:pt x="3152" y="452"/>
                  <a:pt x="3168" y="457"/>
                  <a:pt x="3188" y="469"/>
                </a:cubicBezTo>
                <a:cubicBezTo>
                  <a:pt x="3209" y="459"/>
                  <a:pt x="3242" y="469"/>
                  <a:pt x="3269" y="469"/>
                </a:cubicBezTo>
                <a:cubicBezTo>
                  <a:pt x="3253" y="473"/>
                  <a:pt x="3238" y="478"/>
                  <a:pt x="3230" y="489"/>
                </a:cubicBezTo>
                <a:cubicBezTo>
                  <a:pt x="3230" y="496"/>
                  <a:pt x="3240" y="494"/>
                  <a:pt x="3248" y="494"/>
                </a:cubicBezTo>
                <a:cubicBezTo>
                  <a:pt x="3241" y="519"/>
                  <a:pt x="3217" y="531"/>
                  <a:pt x="3245" y="548"/>
                </a:cubicBezTo>
                <a:cubicBezTo>
                  <a:pt x="3243" y="556"/>
                  <a:pt x="3234" y="562"/>
                  <a:pt x="3245" y="567"/>
                </a:cubicBezTo>
                <a:cubicBezTo>
                  <a:pt x="3257" y="569"/>
                  <a:pt x="3254" y="557"/>
                  <a:pt x="3254" y="548"/>
                </a:cubicBezTo>
                <a:cubicBezTo>
                  <a:pt x="3268" y="540"/>
                  <a:pt x="3270" y="553"/>
                  <a:pt x="3287" y="551"/>
                </a:cubicBezTo>
                <a:cubicBezTo>
                  <a:pt x="3282" y="565"/>
                  <a:pt x="3277" y="574"/>
                  <a:pt x="3281" y="579"/>
                </a:cubicBezTo>
                <a:cubicBezTo>
                  <a:pt x="3254" y="574"/>
                  <a:pt x="3223" y="589"/>
                  <a:pt x="3209" y="570"/>
                </a:cubicBezTo>
                <a:cubicBezTo>
                  <a:pt x="3204" y="571"/>
                  <a:pt x="3202" y="575"/>
                  <a:pt x="3203" y="581"/>
                </a:cubicBezTo>
                <a:cubicBezTo>
                  <a:pt x="3188" y="576"/>
                  <a:pt x="3174" y="582"/>
                  <a:pt x="3167" y="593"/>
                </a:cubicBezTo>
                <a:cubicBezTo>
                  <a:pt x="3169" y="603"/>
                  <a:pt x="3184" y="601"/>
                  <a:pt x="3197" y="601"/>
                </a:cubicBezTo>
                <a:cubicBezTo>
                  <a:pt x="3162" y="609"/>
                  <a:pt x="3100" y="613"/>
                  <a:pt x="3063" y="621"/>
                </a:cubicBezTo>
                <a:cubicBezTo>
                  <a:pt x="3078" y="632"/>
                  <a:pt x="3113" y="613"/>
                  <a:pt x="3137" y="629"/>
                </a:cubicBezTo>
                <a:cubicBezTo>
                  <a:pt x="3148" y="628"/>
                  <a:pt x="3149" y="617"/>
                  <a:pt x="3158" y="615"/>
                </a:cubicBezTo>
                <a:cubicBezTo>
                  <a:pt x="3158" y="626"/>
                  <a:pt x="3170" y="627"/>
                  <a:pt x="3176" y="632"/>
                </a:cubicBezTo>
                <a:cubicBezTo>
                  <a:pt x="3176" y="637"/>
                  <a:pt x="3176" y="641"/>
                  <a:pt x="3176" y="646"/>
                </a:cubicBezTo>
                <a:cubicBezTo>
                  <a:pt x="3147" y="648"/>
                  <a:pt x="3078" y="655"/>
                  <a:pt x="3051" y="649"/>
                </a:cubicBezTo>
                <a:cubicBezTo>
                  <a:pt x="3043" y="647"/>
                  <a:pt x="3022" y="639"/>
                  <a:pt x="3030" y="626"/>
                </a:cubicBezTo>
                <a:cubicBezTo>
                  <a:pt x="3027" y="628"/>
                  <a:pt x="3023" y="629"/>
                  <a:pt x="3018" y="629"/>
                </a:cubicBezTo>
                <a:cubicBezTo>
                  <a:pt x="3011" y="631"/>
                  <a:pt x="3022" y="633"/>
                  <a:pt x="3015" y="638"/>
                </a:cubicBezTo>
                <a:cubicBezTo>
                  <a:pt x="3035" y="668"/>
                  <a:pt x="3095" y="652"/>
                  <a:pt x="3131" y="663"/>
                </a:cubicBezTo>
                <a:cubicBezTo>
                  <a:pt x="3129" y="668"/>
                  <a:pt x="3122" y="669"/>
                  <a:pt x="3114" y="668"/>
                </a:cubicBezTo>
                <a:cubicBezTo>
                  <a:pt x="3121" y="673"/>
                  <a:pt x="3130" y="677"/>
                  <a:pt x="3120" y="685"/>
                </a:cubicBezTo>
                <a:cubicBezTo>
                  <a:pt x="3130" y="694"/>
                  <a:pt x="3149" y="687"/>
                  <a:pt x="3164" y="685"/>
                </a:cubicBezTo>
                <a:cubicBezTo>
                  <a:pt x="3163" y="673"/>
                  <a:pt x="3148" y="684"/>
                  <a:pt x="3149" y="674"/>
                </a:cubicBezTo>
                <a:cubicBezTo>
                  <a:pt x="3164" y="649"/>
                  <a:pt x="3213" y="655"/>
                  <a:pt x="3218" y="621"/>
                </a:cubicBezTo>
                <a:cubicBezTo>
                  <a:pt x="3222" y="621"/>
                  <a:pt x="3226" y="621"/>
                  <a:pt x="3230" y="621"/>
                </a:cubicBezTo>
                <a:cubicBezTo>
                  <a:pt x="3235" y="629"/>
                  <a:pt x="3231" y="646"/>
                  <a:pt x="3239" y="652"/>
                </a:cubicBezTo>
                <a:cubicBezTo>
                  <a:pt x="3259" y="659"/>
                  <a:pt x="3288" y="637"/>
                  <a:pt x="3302" y="657"/>
                </a:cubicBezTo>
                <a:cubicBezTo>
                  <a:pt x="3294" y="677"/>
                  <a:pt x="3262" y="665"/>
                  <a:pt x="3239" y="671"/>
                </a:cubicBezTo>
                <a:cubicBezTo>
                  <a:pt x="3244" y="682"/>
                  <a:pt x="3244" y="683"/>
                  <a:pt x="3245" y="694"/>
                </a:cubicBezTo>
                <a:cubicBezTo>
                  <a:pt x="3207" y="700"/>
                  <a:pt x="3157" y="696"/>
                  <a:pt x="3128" y="696"/>
                </a:cubicBezTo>
                <a:cubicBezTo>
                  <a:pt x="3115" y="713"/>
                  <a:pt x="3096" y="710"/>
                  <a:pt x="3072" y="708"/>
                </a:cubicBezTo>
                <a:cubicBezTo>
                  <a:pt x="3062" y="707"/>
                  <a:pt x="3063" y="716"/>
                  <a:pt x="3057" y="719"/>
                </a:cubicBezTo>
                <a:cubicBezTo>
                  <a:pt x="3032" y="708"/>
                  <a:pt x="3005" y="716"/>
                  <a:pt x="2988" y="727"/>
                </a:cubicBezTo>
                <a:cubicBezTo>
                  <a:pt x="3000" y="735"/>
                  <a:pt x="3002" y="730"/>
                  <a:pt x="3000" y="744"/>
                </a:cubicBezTo>
                <a:cubicBezTo>
                  <a:pt x="3040" y="751"/>
                  <a:pt x="3096" y="729"/>
                  <a:pt x="3140" y="738"/>
                </a:cubicBezTo>
                <a:cubicBezTo>
                  <a:pt x="3130" y="744"/>
                  <a:pt x="3138" y="745"/>
                  <a:pt x="3149" y="744"/>
                </a:cubicBezTo>
                <a:cubicBezTo>
                  <a:pt x="3156" y="734"/>
                  <a:pt x="3164" y="726"/>
                  <a:pt x="3173" y="719"/>
                </a:cubicBezTo>
                <a:cubicBezTo>
                  <a:pt x="3194" y="727"/>
                  <a:pt x="3222" y="713"/>
                  <a:pt x="3224" y="736"/>
                </a:cubicBezTo>
                <a:cubicBezTo>
                  <a:pt x="3208" y="734"/>
                  <a:pt x="3199" y="738"/>
                  <a:pt x="3188" y="741"/>
                </a:cubicBezTo>
                <a:cubicBezTo>
                  <a:pt x="3186" y="750"/>
                  <a:pt x="3193" y="750"/>
                  <a:pt x="3191" y="758"/>
                </a:cubicBezTo>
                <a:cubicBezTo>
                  <a:pt x="3179" y="757"/>
                  <a:pt x="3154" y="765"/>
                  <a:pt x="3143" y="750"/>
                </a:cubicBezTo>
                <a:cubicBezTo>
                  <a:pt x="3128" y="764"/>
                  <a:pt x="3095" y="768"/>
                  <a:pt x="3075" y="755"/>
                </a:cubicBezTo>
                <a:cubicBezTo>
                  <a:pt x="3063" y="760"/>
                  <a:pt x="3055" y="769"/>
                  <a:pt x="3039" y="769"/>
                </a:cubicBezTo>
                <a:cubicBezTo>
                  <a:pt x="3038" y="758"/>
                  <a:pt x="3035" y="760"/>
                  <a:pt x="3027" y="753"/>
                </a:cubicBezTo>
                <a:cubicBezTo>
                  <a:pt x="3021" y="754"/>
                  <a:pt x="3019" y="759"/>
                  <a:pt x="3012" y="758"/>
                </a:cubicBezTo>
                <a:cubicBezTo>
                  <a:pt x="3000" y="798"/>
                  <a:pt x="2935" y="769"/>
                  <a:pt x="2901" y="775"/>
                </a:cubicBezTo>
                <a:cubicBezTo>
                  <a:pt x="2885" y="778"/>
                  <a:pt x="2891" y="789"/>
                  <a:pt x="2877" y="792"/>
                </a:cubicBezTo>
                <a:cubicBezTo>
                  <a:pt x="2875" y="800"/>
                  <a:pt x="2882" y="799"/>
                  <a:pt x="2880" y="806"/>
                </a:cubicBezTo>
                <a:cubicBezTo>
                  <a:pt x="2941" y="823"/>
                  <a:pt x="3007" y="797"/>
                  <a:pt x="3069" y="806"/>
                </a:cubicBezTo>
                <a:cubicBezTo>
                  <a:pt x="3049" y="816"/>
                  <a:pt x="3018" y="816"/>
                  <a:pt x="2991" y="820"/>
                </a:cubicBezTo>
                <a:cubicBezTo>
                  <a:pt x="2990" y="829"/>
                  <a:pt x="3004" y="825"/>
                  <a:pt x="3009" y="828"/>
                </a:cubicBezTo>
                <a:cubicBezTo>
                  <a:pt x="2995" y="847"/>
                  <a:pt x="2960" y="833"/>
                  <a:pt x="2949" y="851"/>
                </a:cubicBezTo>
                <a:cubicBezTo>
                  <a:pt x="2951" y="855"/>
                  <a:pt x="2954" y="858"/>
                  <a:pt x="2955" y="862"/>
                </a:cubicBezTo>
                <a:cubicBezTo>
                  <a:pt x="2966" y="864"/>
                  <a:pt x="2967" y="856"/>
                  <a:pt x="2976" y="856"/>
                </a:cubicBezTo>
                <a:cubicBezTo>
                  <a:pt x="2976" y="851"/>
                  <a:pt x="2972" y="850"/>
                  <a:pt x="2973" y="845"/>
                </a:cubicBezTo>
                <a:cubicBezTo>
                  <a:pt x="2993" y="855"/>
                  <a:pt x="3010" y="849"/>
                  <a:pt x="3027" y="854"/>
                </a:cubicBezTo>
                <a:cubicBezTo>
                  <a:pt x="3033" y="846"/>
                  <a:pt x="3035" y="830"/>
                  <a:pt x="3030" y="820"/>
                </a:cubicBezTo>
                <a:cubicBezTo>
                  <a:pt x="3048" y="822"/>
                  <a:pt x="3060" y="813"/>
                  <a:pt x="3075" y="820"/>
                </a:cubicBezTo>
                <a:cubicBezTo>
                  <a:pt x="3077" y="832"/>
                  <a:pt x="3058" y="825"/>
                  <a:pt x="3057" y="834"/>
                </a:cubicBezTo>
                <a:cubicBezTo>
                  <a:pt x="3084" y="865"/>
                  <a:pt x="3155" y="817"/>
                  <a:pt x="3185" y="842"/>
                </a:cubicBezTo>
                <a:cubicBezTo>
                  <a:pt x="3185" y="851"/>
                  <a:pt x="3177" y="853"/>
                  <a:pt x="3173" y="859"/>
                </a:cubicBezTo>
                <a:cubicBezTo>
                  <a:pt x="3175" y="865"/>
                  <a:pt x="3185" y="861"/>
                  <a:pt x="3182" y="870"/>
                </a:cubicBezTo>
                <a:cubicBezTo>
                  <a:pt x="3176" y="873"/>
                  <a:pt x="3171" y="876"/>
                  <a:pt x="3161" y="876"/>
                </a:cubicBezTo>
                <a:cubicBezTo>
                  <a:pt x="3185" y="896"/>
                  <a:pt x="3214" y="883"/>
                  <a:pt x="3227" y="859"/>
                </a:cubicBezTo>
                <a:cubicBezTo>
                  <a:pt x="3230" y="871"/>
                  <a:pt x="3232" y="884"/>
                  <a:pt x="3239" y="893"/>
                </a:cubicBezTo>
                <a:cubicBezTo>
                  <a:pt x="3228" y="892"/>
                  <a:pt x="3231" y="905"/>
                  <a:pt x="3221" y="907"/>
                </a:cubicBezTo>
                <a:cubicBezTo>
                  <a:pt x="3209" y="910"/>
                  <a:pt x="3213" y="899"/>
                  <a:pt x="3209" y="896"/>
                </a:cubicBezTo>
                <a:cubicBezTo>
                  <a:pt x="3194" y="897"/>
                  <a:pt x="3193" y="897"/>
                  <a:pt x="3182" y="898"/>
                </a:cubicBezTo>
                <a:cubicBezTo>
                  <a:pt x="3180" y="907"/>
                  <a:pt x="3190" y="904"/>
                  <a:pt x="3188" y="912"/>
                </a:cubicBezTo>
                <a:cubicBezTo>
                  <a:pt x="3180" y="922"/>
                  <a:pt x="3135" y="917"/>
                  <a:pt x="3131" y="921"/>
                </a:cubicBezTo>
                <a:cubicBezTo>
                  <a:pt x="3122" y="923"/>
                  <a:pt x="3127" y="915"/>
                  <a:pt x="3128" y="912"/>
                </a:cubicBezTo>
                <a:cubicBezTo>
                  <a:pt x="3091" y="950"/>
                  <a:pt x="3014" y="915"/>
                  <a:pt x="2985" y="955"/>
                </a:cubicBezTo>
                <a:cubicBezTo>
                  <a:pt x="2973" y="955"/>
                  <a:pt x="2983" y="949"/>
                  <a:pt x="2982" y="943"/>
                </a:cubicBezTo>
                <a:cubicBezTo>
                  <a:pt x="2966" y="943"/>
                  <a:pt x="2959" y="950"/>
                  <a:pt x="2946" y="952"/>
                </a:cubicBezTo>
                <a:cubicBezTo>
                  <a:pt x="2944" y="958"/>
                  <a:pt x="2947" y="967"/>
                  <a:pt x="2937" y="971"/>
                </a:cubicBezTo>
                <a:cubicBezTo>
                  <a:pt x="2949" y="973"/>
                  <a:pt x="2954" y="982"/>
                  <a:pt x="2967" y="983"/>
                </a:cubicBezTo>
                <a:cubicBezTo>
                  <a:pt x="2962" y="989"/>
                  <a:pt x="2955" y="987"/>
                  <a:pt x="2943" y="991"/>
                </a:cubicBezTo>
                <a:cubicBezTo>
                  <a:pt x="2940" y="1003"/>
                  <a:pt x="2960" y="994"/>
                  <a:pt x="2958" y="1005"/>
                </a:cubicBezTo>
                <a:cubicBezTo>
                  <a:pt x="2940" y="1009"/>
                  <a:pt x="2936" y="1027"/>
                  <a:pt x="2916" y="1030"/>
                </a:cubicBezTo>
                <a:cubicBezTo>
                  <a:pt x="2918" y="1028"/>
                  <a:pt x="2919" y="1026"/>
                  <a:pt x="2919" y="1022"/>
                </a:cubicBezTo>
                <a:cubicBezTo>
                  <a:pt x="2895" y="1018"/>
                  <a:pt x="2881" y="1047"/>
                  <a:pt x="2851" y="1036"/>
                </a:cubicBezTo>
                <a:cubicBezTo>
                  <a:pt x="2847" y="1055"/>
                  <a:pt x="2883" y="1041"/>
                  <a:pt x="2895" y="1041"/>
                </a:cubicBezTo>
                <a:cubicBezTo>
                  <a:pt x="2917" y="1076"/>
                  <a:pt x="2851" y="1067"/>
                  <a:pt x="2833" y="1075"/>
                </a:cubicBezTo>
                <a:cubicBezTo>
                  <a:pt x="2848" y="1089"/>
                  <a:pt x="2885" y="1070"/>
                  <a:pt x="2907" y="1081"/>
                </a:cubicBezTo>
                <a:cubicBezTo>
                  <a:pt x="2905" y="1095"/>
                  <a:pt x="2892" y="1088"/>
                  <a:pt x="2883" y="1092"/>
                </a:cubicBezTo>
                <a:cubicBezTo>
                  <a:pt x="2867" y="1099"/>
                  <a:pt x="2855" y="1117"/>
                  <a:pt x="2833" y="1117"/>
                </a:cubicBezTo>
                <a:cubicBezTo>
                  <a:pt x="2839" y="1123"/>
                  <a:pt x="2833" y="1125"/>
                  <a:pt x="2830" y="1128"/>
                </a:cubicBezTo>
                <a:cubicBezTo>
                  <a:pt x="2856" y="1142"/>
                  <a:pt x="2857" y="1125"/>
                  <a:pt x="2883" y="1126"/>
                </a:cubicBezTo>
                <a:close/>
                <a:moveTo>
                  <a:pt x="3021" y="489"/>
                </a:moveTo>
                <a:cubicBezTo>
                  <a:pt x="3022" y="485"/>
                  <a:pt x="3037" y="492"/>
                  <a:pt x="3039" y="483"/>
                </a:cubicBezTo>
                <a:cubicBezTo>
                  <a:pt x="3032" y="484"/>
                  <a:pt x="3037" y="473"/>
                  <a:pt x="3036" y="469"/>
                </a:cubicBezTo>
                <a:cubicBezTo>
                  <a:pt x="3028" y="469"/>
                  <a:pt x="3019" y="468"/>
                  <a:pt x="3015" y="472"/>
                </a:cubicBezTo>
                <a:cubicBezTo>
                  <a:pt x="3015" y="479"/>
                  <a:pt x="3017" y="485"/>
                  <a:pt x="3021" y="489"/>
                </a:cubicBezTo>
                <a:close/>
                <a:moveTo>
                  <a:pt x="2002" y="166"/>
                </a:moveTo>
                <a:cubicBezTo>
                  <a:pt x="1975" y="151"/>
                  <a:pt x="1945" y="157"/>
                  <a:pt x="1909" y="152"/>
                </a:cubicBezTo>
                <a:cubicBezTo>
                  <a:pt x="1929" y="167"/>
                  <a:pt x="1961" y="162"/>
                  <a:pt x="2002" y="166"/>
                </a:cubicBezTo>
                <a:close/>
                <a:moveTo>
                  <a:pt x="2064" y="166"/>
                </a:moveTo>
                <a:cubicBezTo>
                  <a:pt x="2053" y="168"/>
                  <a:pt x="2029" y="152"/>
                  <a:pt x="2020" y="169"/>
                </a:cubicBezTo>
                <a:cubicBezTo>
                  <a:pt x="2094" y="172"/>
                  <a:pt x="2132" y="170"/>
                  <a:pt x="2181" y="169"/>
                </a:cubicBezTo>
                <a:cubicBezTo>
                  <a:pt x="2139" y="155"/>
                  <a:pt x="2094" y="162"/>
                  <a:pt x="2064" y="166"/>
                </a:cubicBezTo>
                <a:close/>
                <a:moveTo>
                  <a:pt x="2830" y="298"/>
                </a:moveTo>
                <a:cubicBezTo>
                  <a:pt x="2813" y="295"/>
                  <a:pt x="2787" y="290"/>
                  <a:pt x="2779" y="295"/>
                </a:cubicBezTo>
                <a:cubicBezTo>
                  <a:pt x="2798" y="298"/>
                  <a:pt x="2811" y="304"/>
                  <a:pt x="2830" y="298"/>
                </a:cubicBezTo>
                <a:close/>
                <a:moveTo>
                  <a:pt x="2773" y="323"/>
                </a:moveTo>
                <a:cubicBezTo>
                  <a:pt x="2792" y="327"/>
                  <a:pt x="2809" y="336"/>
                  <a:pt x="2818" y="318"/>
                </a:cubicBezTo>
                <a:cubicBezTo>
                  <a:pt x="2805" y="312"/>
                  <a:pt x="2778" y="307"/>
                  <a:pt x="2773" y="323"/>
                </a:cubicBezTo>
                <a:close/>
                <a:moveTo>
                  <a:pt x="3197" y="534"/>
                </a:moveTo>
                <a:cubicBezTo>
                  <a:pt x="3201" y="538"/>
                  <a:pt x="3210" y="536"/>
                  <a:pt x="3218" y="537"/>
                </a:cubicBezTo>
                <a:cubicBezTo>
                  <a:pt x="3218" y="532"/>
                  <a:pt x="3218" y="527"/>
                  <a:pt x="3218" y="522"/>
                </a:cubicBezTo>
                <a:cubicBezTo>
                  <a:pt x="3209" y="519"/>
                  <a:pt x="3200" y="524"/>
                  <a:pt x="3197" y="534"/>
                </a:cubicBezTo>
                <a:close/>
                <a:moveTo>
                  <a:pt x="3105" y="528"/>
                </a:moveTo>
                <a:cubicBezTo>
                  <a:pt x="3095" y="536"/>
                  <a:pt x="3112" y="536"/>
                  <a:pt x="3105" y="542"/>
                </a:cubicBezTo>
                <a:cubicBezTo>
                  <a:pt x="3123" y="539"/>
                  <a:pt x="3143" y="537"/>
                  <a:pt x="3155" y="528"/>
                </a:cubicBezTo>
                <a:cubicBezTo>
                  <a:pt x="3143" y="525"/>
                  <a:pt x="3115" y="524"/>
                  <a:pt x="3105" y="528"/>
                </a:cubicBezTo>
                <a:close/>
                <a:moveTo>
                  <a:pt x="3051" y="590"/>
                </a:moveTo>
                <a:cubicBezTo>
                  <a:pt x="3069" y="594"/>
                  <a:pt x="3077" y="601"/>
                  <a:pt x="3096" y="593"/>
                </a:cubicBezTo>
                <a:cubicBezTo>
                  <a:pt x="3091" y="581"/>
                  <a:pt x="3090" y="566"/>
                  <a:pt x="3081" y="559"/>
                </a:cubicBezTo>
                <a:cubicBezTo>
                  <a:pt x="3083" y="580"/>
                  <a:pt x="3052" y="571"/>
                  <a:pt x="3051" y="590"/>
                </a:cubicBezTo>
                <a:close/>
                <a:moveTo>
                  <a:pt x="3096" y="685"/>
                </a:moveTo>
                <a:cubicBezTo>
                  <a:pt x="3093" y="685"/>
                  <a:pt x="3090" y="685"/>
                  <a:pt x="3090" y="682"/>
                </a:cubicBezTo>
                <a:cubicBezTo>
                  <a:pt x="3090" y="678"/>
                  <a:pt x="3095" y="678"/>
                  <a:pt x="3096" y="674"/>
                </a:cubicBezTo>
                <a:cubicBezTo>
                  <a:pt x="3092" y="674"/>
                  <a:pt x="3088" y="674"/>
                  <a:pt x="3084" y="674"/>
                </a:cubicBezTo>
                <a:cubicBezTo>
                  <a:pt x="3084" y="680"/>
                  <a:pt x="3091" y="693"/>
                  <a:pt x="3096" y="685"/>
                </a:cubicBezTo>
                <a:close/>
                <a:moveTo>
                  <a:pt x="3111" y="879"/>
                </a:moveTo>
                <a:cubicBezTo>
                  <a:pt x="3116" y="902"/>
                  <a:pt x="3146" y="882"/>
                  <a:pt x="3158" y="879"/>
                </a:cubicBezTo>
                <a:cubicBezTo>
                  <a:pt x="3152" y="872"/>
                  <a:pt x="3161" y="863"/>
                  <a:pt x="3155" y="859"/>
                </a:cubicBezTo>
                <a:cubicBezTo>
                  <a:pt x="3130" y="866"/>
                  <a:pt x="3127" y="867"/>
                  <a:pt x="3111" y="879"/>
                </a:cubicBezTo>
                <a:close/>
                <a:moveTo>
                  <a:pt x="2961" y="887"/>
                </a:moveTo>
                <a:cubicBezTo>
                  <a:pt x="2954" y="895"/>
                  <a:pt x="2945" y="902"/>
                  <a:pt x="2934" y="907"/>
                </a:cubicBezTo>
                <a:cubicBezTo>
                  <a:pt x="2997" y="913"/>
                  <a:pt x="3050" y="904"/>
                  <a:pt x="3090" y="884"/>
                </a:cubicBezTo>
                <a:cubicBezTo>
                  <a:pt x="3083" y="885"/>
                  <a:pt x="3088" y="874"/>
                  <a:pt x="3087" y="870"/>
                </a:cubicBezTo>
                <a:cubicBezTo>
                  <a:pt x="3068" y="868"/>
                  <a:pt x="3060" y="877"/>
                  <a:pt x="3048" y="882"/>
                </a:cubicBezTo>
                <a:cubicBezTo>
                  <a:pt x="3040" y="867"/>
                  <a:pt x="2978" y="882"/>
                  <a:pt x="3003" y="890"/>
                </a:cubicBezTo>
                <a:cubicBezTo>
                  <a:pt x="2983" y="892"/>
                  <a:pt x="2982" y="889"/>
                  <a:pt x="2961" y="887"/>
                </a:cubicBezTo>
                <a:close/>
                <a:moveTo>
                  <a:pt x="2889" y="912"/>
                </a:moveTo>
                <a:cubicBezTo>
                  <a:pt x="2901" y="913"/>
                  <a:pt x="2911" y="912"/>
                  <a:pt x="2916" y="907"/>
                </a:cubicBezTo>
                <a:cubicBezTo>
                  <a:pt x="2909" y="901"/>
                  <a:pt x="2895" y="907"/>
                  <a:pt x="2889" y="912"/>
                </a:cubicBezTo>
                <a:close/>
                <a:moveTo>
                  <a:pt x="3012" y="918"/>
                </a:moveTo>
                <a:cubicBezTo>
                  <a:pt x="3012" y="922"/>
                  <a:pt x="3013" y="924"/>
                  <a:pt x="3015" y="926"/>
                </a:cubicBezTo>
                <a:cubicBezTo>
                  <a:pt x="3026" y="923"/>
                  <a:pt x="3032" y="926"/>
                  <a:pt x="3039" y="924"/>
                </a:cubicBezTo>
                <a:cubicBezTo>
                  <a:pt x="3038" y="909"/>
                  <a:pt x="3016" y="918"/>
                  <a:pt x="3012" y="918"/>
                </a:cubicBezTo>
                <a:close/>
                <a:moveTo>
                  <a:pt x="2907" y="980"/>
                </a:moveTo>
                <a:cubicBezTo>
                  <a:pt x="2913" y="980"/>
                  <a:pt x="2917" y="979"/>
                  <a:pt x="2919" y="977"/>
                </a:cubicBezTo>
                <a:cubicBezTo>
                  <a:pt x="2920" y="968"/>
                  <a:pt x="2914" y="965"/>
                  <a:pt x="2907" y="963"/>
                </a:cubicBezTo>
                <a:cubicBezTo>
                  <a:pt x="2906" y="969"/>
                  <a:pt x="2901" y="975"/>
                  <a:pt x="2907" y="980"/>
                </a:cubicBezTo>
                <a:close/>
                <a:moveTo>
                  <a:pt x="2842" y="1100"/>
                </a:moveTo>
                <a:cubicBezTo>
                  <a:pt x="2847" y="1099"/>
                  <a:pt x="2860" y="1104"/>
                  <a:pt x="2856" y="1095"/>
                </a:cubicBezTo>
                <a:cubicBezTo>
                  <a:pt x="2852" y="1095"/>
                  <a:pt x="2847" y="1095"/>
                  <a:pt x="2842" y="1095"/>
                </a:cubicBezTo>
                <a:cubicBezTo>
                  <a:pt x="2842" y="1097"/>
                  <a:pt x="2842" y="1099"/>
                  <a:pt x="2842" y="1100"/>
                </a:cubicBezTo>
                <a:close/>
                <a:moveTo>
                  <a:pt x="2818" y="1131"/>
                </a:moveTo>
                <a:cubicBezTo>
                  <a:pt x="2817" y="1126"/>
                  <a:pt x="2818" y="1123"/>
                  <a:pt x="2821" y="1120"/>
                </a:cubicBezTo>
                <a:cubicBezTo>
                  <a:pt x="2814" y="1117"/>
                  <a:pt x="2809" y="1122"/>
                  <a:pt x="2803" y="1114"/>
                </a:cubicBezTo>
                <a:cubicBezTo>
                  <a:pt x="2801" y="1126"/>
                  <a:pt x="2806" y="1132"/>
                  <a:pt x="2818" y="1131"/>
                </a:cubicBezTo>
                <a:close/>
                <a:moveTo>
                  <a:pt x="2605" y="1286"/>
                </a:moveTo>
                <a:cubicBezTo>
                  <a:pt x="2616" y="1287"/>
                  <a:pt x="2651" y="1297"/>
                  <a:pt x="2641" y="1277"/>
                </a:cubicBezTo>
                <a:cubicBezTo>
                  <a:pt x="2637" y="1290"/>
                  <a:pt x="2611" y="1271"/>
                  <a:pt x="2605" y="128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EEECBD13-81DE-4CAE-BCCF-9660DA45193B}"/>
              </a:ext>
            </a:extLst>
          </p:cNvPr>
          <p:cNvSpPr/>
          <p:nvPr/>
        </p:nvSpPr>
        <p:spPr>
          <a:xfrm>
            <a:off x="947947" y="4100909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accent1"/>
                </a:solidFill>
                <a:latin typeface="汉仪新蒂唐朝体" panose="02000500000000000000" pitchFamily="2" charset="-122"/>
                <a:ea typeface="汉仪新蒂唐朝体" panose="02000500000000000000" pitchFamily="2" charset="-122"/>
              </a:rPr>
              <a:t>时间</a:t>
            </a:r>
            <a:endParaRPr lang="en-US" altLang="zh-CN" sz="1350" dirty="0">
              <a:solidFill>
                <a:schemeClr val="accent1"/>
              </a:solidFill>
              <a:latin typeface="汉仪新蒂唐朝体" panose="02000500000000000000" pitchFamily="2" charset="-122"/>
              <a:ea typeface="汉仪新蒂唐朝体" panose="02000500000000000000" pitchFamily="2" charset="-122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7BFC0314-7B97-41D3-AAE1-A2D8B187ECE4}"/>
              </a:ext>
            </a:extLst>
          </p:cNvPr>
          <p:cNvGrpSpPr/>
          <p:nvPr/>
        </p:nvGrpSpPr>
        <p:grpSpPr>
          <a:xfrm flipH="1">
            <a:off x="4085537" y="99401"/>
            <a:ext cx="215718" cy="6673232"/>
            <a:chOff x="146434" y="176713"/>
            <a:chExt cx="383499" cy="11863523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21FBD143-5D42-48C8-9927-205C3D48EF07}"/>
                </a:ext>
              </a:extLst>
            </p:cNvPr>
            <p:cNvGrpSpPr/>
            <p:nvPr/>
          </p:nvGrpSpPr>
          <p:grpSpPr>
            <a:xfrm flipH="1">
              <a:off x="146435" y="176713"/>
              <a:ext cx="383498" cy="383496"/>
              <a:chOff x="1266321" y="-1319714"/>
              <a:chExt cx="586292" cy="586288"/>
            </a:xfrm>
          </p:grpSpPr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B79BF70C-62E4-462A-8389-F9C728C4E5F9}"/>
                  </a:ext>
                </a:extLst>
              </p:cNvPr>
              <p:cNvSpPr/>
              <p:nvPr userDrawn="1"/>
            </p:nvSpPr>
            <p:spPr>
              <a:xfrm>
                <a:off x="1657569" y="-1319714"/>
                <a:ext cx="195043" cy="195043"/>
              </a:xfrm>
              <a:prstGeom prst="rect">
                <a:avLst/>
              </a:prstGeom>
              <a:noFill/>
              <a:ln w="158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23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F0502020204030204"/>
                  <a:ea typeface="Microsoft YaHei"/>
                </a:endParaRPr>
              </a:p>
            </p:txBody>
          </p:sp>
          <p:cxnSp>
            <p:nvCxnSpPr>
              <p:cNvPr id="119" name="连接符: 肘形 118">
                <a:extLst>
                  <a:ext uri="{FF2B5EF4-FFF2-40B4-BE49-F238E27FC236}">
                    <a16:creationId xmlns:a16="http://schemas.microsoft.com/office/drawing/2014/main" id="{1233ACCE-2F7C-416B-8999-C38C0BC8666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1559468" y="-1026570"/>
                <a:ext cx="391247" cy="195042"/>
              </a:xfrm>
              <a:prstGeom prst="bentConnector3">
                <a:avLst>
                  <a:gd name="adj1" fmla="val 19568"/>
                </a:avLst>
              </a:prstGeom>
              <a:ln w="158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连接符: 肘形 119">
                <a:extLst>
                  <a:ext uri="{FF2B5EF4-FFF2-40B4-BE49-F238E27FC236}">
                    <a16:creationId xmlns:a16="http://schemas.microsoft.com/office/drawing/2014/main" id="{3C9BBDAC-32C0-4CD2-A877-C4292FD6D2B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 flipV="1">
                <a:off x="1266321" y="-1319714"/>
                <a:ext cx="391247" cy="195042"/>
              </a:xfrm>
              <a:prstGeom prst="bentConnector3">
                <a:avLst>
                  <a:gd name="adj1" fmla="val 19568"/>
                </a:avLst>
              </a:prstGeom>
              <a:ln w="158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868508EF-7599-4F91-AD1E-E1D0F4282E43}"/>
                </a:ext>
              </a:extLst>
            </p:cNvPr>
            <p:cNvGrpSpPr/>
            <p:nvPr/>
          </p:nvGrpSpPr>
          <p:grpSpPr>
            <a:xfrm flipH="1" flipV="1">
              <a:off x="146434" y="11656740"/>
              <a:ext cx="383498" cy="383496"/>
              <a:chOff x="1266321" y="-1319714"/>
              <a:chExt cx="586292" cy="586288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58B0BEE7-EFB7-49CF-B643-46A989498DAE}"/>
                  </a:ext>
                </a:extLst>
              </p:cNvPr>
              <p:cNvSpPr/>
              <p:nvPr userDrawn="1"/>
            </p:nvSpPr>
            <p:spPr>
              <a:xfrm>
                <a:off x="1657569" y="-1319714"/>
                <a:ext cx="195043" cy="195043"/>
              </a:xfrm>
              <a:prstGeom prst="rect">
                <a:avLst/>
              </a:prstGeom>
              <a:noFill/>
              <a:ln w="158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23">
                  <a:defRPr/>
                </a:pPr>
                <a:endParaRPr lang="zh-CN" altLang="en-US">
                  <a:solidFill>
                    <a:srgbClr val="FFFFFF"/>
                  </a:solidFill>
                  <a:latin typeface="Arial" panose="020F0502020204030204"/>
                  <a:ea typeface="Microsoft YaHei"/>
                </a:endParaRPr>
              </a:p>
            </p:txBody>
          </p:sp>
          <p:cxnSp>
            <p:nvCxnSpPr>
              <p:cNvPr id="116" name="连接符: 肘形 115">
                <a:extLst>
                  <a:ext uri="{FF2B5EF4-FFF2-40B4-BE49-F238E27FC236}">
                    <a16:creationId xmlns:a16="http://schemas.microsoft.com/office/drawing/2014/main" id="{2363D012-741D-45BD-907D-48A58D401A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 flipH="1">
                <a:off x="1559468" y="-1026570"/>
                <a:ext cx="391247" cy="195042"/>
              </a:xfrm>
              <a:prstGeom prst="bentConnector3">
                <a:avLst>
                  <a:gd name="adj1" fmla="val 19568"/>
                </a:avLst>
              </a:prstGeom>
              <a:ln w="158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连接符: 肘形 116">
                <a:extLst>
                  <a:ext uri="{FF2B5EF4-FFF2-40B4-BE49-F238E27FC236}">
                    <a16:creationId xmlns:a16="http://schemas.microsoft.com/office/drawing/2014/main" id="{65B1BB14-D661-413F-875E-9B98EA1D8A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 flipV="1">
                <a:off x="1266321" y="-1319714"/>
                <a:ext cx="391247" cy="195042"/>
              </a:xfrm>
              <a:prstGeom prst="bentConnector3">
                <a:avLst>
                  <a:gd name="adj1" fmla="val 19568"/>
                </a:avLst>
              </a:prstGeom>
              <a:ln w="158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0F96DD63-1868-4C6F-B241-76B86F106ACD}"/>
                </a:ext>
              </a:extLst>
            </p:cNvPr>
            <p:cNvCxnSpPr>
              <a:cxnSpLocks/>
            </p:cNvCxnSpPr>
            <p:nvPr/>
          </p:nvCxnSpPr>
          <p:spPr>
            <a:xfrm>
              <a:off x="146435" y="830630"/>
              <a:ext cx="0" cy="10530741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9D3156EC-8C1A-401B-B0B7-43624D28EE21}"/>
              </a:ext>
            </a:extLst>
          </p:cNvPr>
          <p:cNvGrpSpPr/>
          <p:nvPr/>
        </p:nvGrpSpPr>
        <p:grpSpPr>
          <a:xfrm>
            <a:off x="3815379" y="1906095"/>
            <a:ext cx="130833" cy="130833"/>
            <a:chOff x="490949" y="-2093331"/>
            <a:chExt cx="2081787" cy="2081787"/>
          </a:xfrm>
        </p:grpSpPr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736D5B2A-0364-4424-868D-E8C2368C9B94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667162" y="-1228650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A5200112-1F5D-487D-9D8E-9A26B61A48FF}"/>
                </a:ext>
              </a:extLst>
            </p:cNvPr>
            <p:cNvCxnSpPr>
              <a:cxnSpLocks/>
            </p:cNvCxnSpPr>
            <p:nvPr/>
          </p:nvCxnSpPr>
          <p:spPr>
            <a:xfrm rot="-3600000">
              <a:off x="783007" y="-1660990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0B0BCB77-D806-477A-9294-875EA3E0F196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1099503" y="-1977485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4C3DD103-6870-468A-A2AA-2CEC59D2F3BC}"/>
                </a:ext>
              </a:extLst>
            </p:cNvPr>
            <p:cNvCxnSpPr>
              <a:cxnSpLocks/>
            </p:cNvCxnSpPr>
            <p:nvPr/>
          </p:nvCxnSpPr>
          <p:spPr>
            <a:xfrm>
              <a:off x="1531843" y="-2093331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3B588A77-9C81-44C3-832E-761808CF9A27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964183" y="-1977485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BA95F023-6B11-4D1F-AC08-AF0F3598305F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2280679" y="-1660990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08EB338D-AC44-4B8A-B470-354636D8E4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96524" y="-1228650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0808710E-BB9C-40F2-A1C0-D5CD976A17B1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2280679" y="-796310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8C563ED5-61CA-4386-867C-346FA8961670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964183" y="-479814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F5A0E9E5-C596-4EE2-A8EE-EA5A6AB4C9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31843" y="-363969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472963E7-76A1-4534-A5EA-0A9E7CB000E1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1099503" y="-479814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BB9D7FB8-DD07-4EC1-8935-DF9C7F785212}"/>
                </a:ext>
              </a:extLst>
            </p:cNvPr>
            <p:cNvCxnSpPr>
              <a:cxnSpLocks/>
            </p:cNvCxnSpPr>
            <p:nvPr/>
          </p:nvCxnSpPr>
          <p:spPr>
            <a:xfrm rot="14400000">
              <a:off x="783007" y="-796310"/>
              <a:ext cx="0" cy="352425"/>
            </a:xfrm>
            <a:prstGeom prst="line">
              <a:avLst/>
            </a:prstGeom>
            <a:ln w="15875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190CB5DF-6F22-4C0A-B525-E7ABE324A1AD}"/>
              </a:ext>
            </a:extLst>
          </p:cNvPr>
          <p:cNvGrpSpPr/>
          <p:nvPr/>
        </p:nvGrpSpPr>
        <p:grpSpPr>
          <a:xfrm>
            <a:off x="3944948" y="3072110"/>
            <a:ext cx="109895" cy="97664"/>
            <a:chOff x="490949" y="-1977485"/>
            <a:chExt cx="2081787" cy="1850096"/>
          </a:xfrm>
        </p:grpSpPr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4E5F9AFB-107E-42B3-B219-9604F098E3B7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667162" y="-1228650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09B1B40-23D5-4FEA-984E-D0962C1DEB4E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1099503" y="-1977485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89B14216-B9F8-4D9E-94FD-28F80F5D46ED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964183" y="-1977485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7679FE4A-2506-4F57-9F9F-D02025AA67F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96524" y="-1228650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144F1F37-2426-4379-AAB1-52272F0714E3}"/>
                </a:ext>
              </a:extLst>
            </p:cNvPr>
            <p:cNvCxnSpPr>
              <a:cxnSpLocks/>
            </p:cNvCxnSpPr>
            <p:nvPr/>
          </p:nvCxnSpPr>
          <p:spPr>
            <a:xfrm rot="9000000">
              <a:off x="1964183" y="-479814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01CAEE57-3DDC-47E0-8960-1AE868D99CAE}"/>
                </a:ext>
              </a:extLst>
            </p:cNvPr>
            <p:cNvCxnSpPr>
              <a:cxnSpLocks/>
            </p:cNvCxnSpPr>
            <p:nvPr/>
          </p:nvCxnSpPr>
          <p:spPr>
            <a:xfrm rot="12600000">
              <a:off x="1099503" y="-479814"/>
              <a:ext cx="0" cy="352425"/>
            </a:xfrm>
            <a:prstGeom prst="line">
              <a:avLst/>
            </a:prstGeom>
            <a:ln w="254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1F1A741E-63BB-4F73-AEEC-4A26C871400C}"/>
              </a:ext>
            </a:extLst>
          </p:cNvPr>
          <p:cNvCxnSpPr>
            <a:cxnSpLocks/>
          </p:cNvCxnSpPr>
          <p:nvPr/>
        </p:nvCxnSpPr>
        <p:spPr>
          <a:xfrm>
            <a:off x="936110" y="6772633"/>
            <a:ext cx="831120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454F297A-777A-4038-B7D9-DCE773C94216}"/>
              </a:ext>
            </a:extLst>
          </p:cNvPr>
          <p:cNvCxnSpPr>
            <a:cxnSpLocks/>
          </p:cNvCxnSpPr>
          <p:nvPr/>
        </p:nvCxnSpPr>
        <p:spPr>
          <a:xfrm>
            <a:off x="3138830" y="6772633"/>
            <a:ext cx="831120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4731F75-4DB9-45EE-9026-83595466CF47}"/>
              </a:ext>
            </a:extLst>
          </p:cNvPr>
          <p:cNvSpPr/>
          <p:nvPr/>
        </p:nvSpPr>
        <p:spPr>
          <a:xfrm>
            <a:off x="1845966" y="5422966"/>
            <a:ext cx="1214130" cy="2590254"/>
          </a:xfrm>
          <a:prstGeom prst="roundRect">
            <a:avLst>
              <a:gd name="adj" fmla="val 1154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126" name="图片 125">
            <a:extLst>
              <a:ext uri="{FF2B5EF4-FFF2-40B4-BE49-F238E27FC236}">
                <a16:creationId xmlns:a16="http://schemas.microsoft.com/office/drawing/2014/main" id="{9AC1E124-1A14-4373-92A9-F18E2E82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97" y="5366365"/>
            <a:ext cx="1326867" cy="2655576"/>
          </a:xfrm>
          <a:prstGeom prst="rect">
            <a:avLst/>
          </a:prstGeom>
        </p:spPr>
      </p:pic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0679AAB2-EA0A-4D8A-92CC-218FEEE51DA0}"/>
              </a:ext>
            </a:extLst>
          </p:cNvPr>
          <p:cNvSpPr/>
          <p:nvPr/>
        </p:nvSpPr>
        <p:spPr>
          <a:xfrm>
            <a:off x="2038540" y="5618951"/>
            <a:ext cx="828978" cy="13843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30" name="等腰三角形 129">
            <a:extLst>
              <a:ext uri="{FF2B5EF4-FFF2-40B4-BE49-F238E27FC236}">
                <a16:creationId xmlns:a16="http://schemas.microsoft.com/office/drawing/2014/main" id="{29281B2C-8188-42F0-A5D7-E381205C8F3D}"/>
              </a:ext>
            </a:extLst>
          </p:cNvPr>
          <p:cNvSpPr/>
          <p:nvPr/>
        </p:nvSpPr>
        <p:spPr>
          <a:xfrm rot="10800000">
            <a:off x="2404515" y="5732985"/>
            <a:ext cx="97031" cy="605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827544B-683E-43BC-8D87-39774EFC256C}"/>
              </a:ext>
            </a:extLst>
          </p:cNvPr>
          <p:cNvSpPr txBox="1"/>
          <p:nvPr/>
        </p:nvSpPr>
        <p:spPr>
          <a:xfrm>
            <a:off x="2051513" y="5615245"/>
            <a:ext cx="80303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88" dirty="0">
                <a:solidFill>
                  <a:schemeClr val="accent6"/>
                </a:solidFill>
                <a:latin typeface="汉仪新蒂唐朝体" panose="02000500000000000000" pitchFamily="2" charset="-122"/>
                <a:ea typeface="汉仪新蒂唐朝体" panose="02000500000000000000" pitchFamily="2" charset="-122"/>
              </a:rPr>
              <a:t>扫我报名</a:t>
            </a: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5F1E7DB2-8857-450F-8EED-C22302C0B8EA}"/>
              </a:ext>
            </a:extLst>
          </p:cNvPr>
          <p:cNvSpPr txBox="1"/>
          <p:nvPr/>
        </p:nvSpPr>
        <p:spPr>
          <a:xfrm>
            <a:off x="885416" y="4807870"/>
            <a:ext cx="320531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25" dirty="0">
                <a:solidFill>
                  <a:schemeClr val="accent6"/>
                </a:solidFill>
                <a:latin typeface="汉仪新蒂唐朝体" panose="02000500000000000000" pitchFamily="2" charset="-122"/>
                <a:ea typeface="汉仪新蒂唐朝体" panose="02000500000000000000" pitchFamily="2" charset="-122"/>
              </a:rPr>
              <a:t>上海陆家嘴金融中心</a:t>
            </a:r>
            <a:endParaRPr lang="zh-CN" altLang="en-US" sz="506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24" name="Freeform 1211">
            <a:extLst>
              <a:ext uri="{FF2B5EF4-FFF2-40B4-BE49-F238E27FC236}">
                <a16:creationId xmlns:a16="http://schemas.microsoft.com/office/drawing/2014/main" id="{0842CF60-71ED-4993-A8BC-B4D9C3CCE65C}"/>
              </a:ext>
            </a:extLst>
          </p:cNvPr>
          <p:cNvSpPr>
            <a:spLocks noEditPoints="1"/>
          </p:cNvSpPr>
          <p:nvPr/>
        </p:nvSpPr>
        <p:spPr bwMode="auto">
          <a:xfrm>
            <a:off x="924385" y="4582950"/>
            <a:ext cx="714258" cy="214088"/>
          </a:xfrm>
          <a:custGeom>
            <a:avLst/>
            <a:gdLst>
              <a:gd name="T0" fmla="*/ 2907 w 3302"/>
              <a:gd name="T1" fmla="*/ 1128 h 1529"/>
              <a:gd name="T2" fmla="*/ 2800 w 3302"/>
              <a:gd name="T3" fmla="*/ 1173 h 1529"/>
              <a:gd name="T4" fmla="*/ 2698 w 3302"/>
              <a:gd name="T5" fmla="*/ 1257 h 1529"/>
              <a:gd name="T6" fmla="*/ 2584 w 3302"/>
              <a:gd name="T7" fmla="*/ 1286 h 1529"/>
              <a:gd name="T8" fmla="*/ 2483 w 3302"/>
              <a:gd name="T9" fmla="*/ 1330 h 1529"/>
              <a:gd name="T10" fmla="*/ 2576 w 3302"/>
              <a:gd name="T11" fmla="*/ 1406 h 1529"/>
              <a:gd name="T12" fmla="*/ 2148 w 3302"/>
              <a:gd name="T13" fmla="*/ 1445 h 1529"/>
              <a:gd name="T14" fmla="*/ 1592 w 3302"/>
              <a:gd name="T15" fmla="*/ 1429 h 1529"/>
              <a:gd name="T16" fmla="*/ 1365 w 3302"/>
              <a:gd name="T17" fmla="*/ 1454 h 1529"/>
              <a:gd name="T18" fmla="*/ 603 w 3302"/>
              <a:gd name="T19" fmla="*/ 1518 h 1529"/>
              <a:gd name="T20" fmla="*/ 23 w 3302"/>
              <a:gd name="T21" fmla="*/ 1154 h 1529"/>
              <a:gd name="T22" fmla="*/ 134 w 3302"/>
              <a:gd name="T23" fmla="*/ 413 h 1529"/>
              <a:gd name="T24" fmla="*/ 564 w 3302"/>
              <a:gd name="T25" fmla="*/ 15 h 1529"/>
              <a:gd name="T26" fmla="*/ 1362 w 3302"/>
              <a:gd name="T27" fmla="*/ 32 h 1529"/>
              <a:gd name="T28" fmla="*/ 2142 w 3302"/>
              <a:gd name="T29" fmla="*/ 34 h 1529"/>
              <a:gd name="T30" fmla="*/ 2268 w 3302"/>
              <a:gd name="T31" fmla="*/ 51 h 1529"/>
              <a:gd name="T32" fmla="*/ 1523 w 3302"/>
              <a:gd name="T33" fmla="*/ 54 h 1529"/>
              <a:gd name="T34" fmla="*/ 1437 w 3302"/>
              <a:gd name="T35" fmla="*/ 88 h 1529"/>
              <a:gd name="T36" fmla="*/ 1742 w 3302"/>
              <a:gd name="T37" fmla="*/ 99 h 1529"/>
              <a:gd name="T38" fmla="*/ 2130 w 3302"/>
              <a:gd name="T39" fmla="*/ 102 h 1529"/>
              <a:gd name="T40" fmla="*/ 2498 w 3302"/>
              <a:gd name="T41" fmla="*/ 175 h 1529"/>
              <a:gd name="T42" fmla="*/ 2492 w 3302"/>
              <a:gd name="T43" fmla="*/ 205 h 1529"/>
              <a:gd name="T44" fmla="*/ 2647 w 3302"/>
              <a:gd name="T45" fmla="*/ 270 h 1529"/>
              <a:gd name="T46" fmla="*/ 2818 w 3302"/>
              <a:gd name="T47" fmla="*/ 326 h 1529"/>
              <a:gd name="T48" fmla="*/ 2871 w 3302"/>
              <a:gd name="T49" fmla="*/ 410 h 1529"/>
              <a:gd name="T50" fmla="*/ 2901 w 3302"/>
              <a:gd name="T51" fmla="*/ 489 h 1529"/>
              <a:gd name="T52" fmla="*/ 2901 w 3302"/>
              <a:gd name="T53" fmla="*/ 469 h 1529"/>
              <a:gd name="T54" fmla="*/ 3057 w 3302"/>
              <a:gd name="T55" fmla="*/ 447 h 1529"/>
              <a:gd name="T56" fmla="*/ 3128 w 3302"/>
              <a:gd name="T57" fmla="*/ 506 h 1529"/>
              <a:gd name="T58" fmla="*/ 3167 w 3302"/>
              <a:gd name="T59" fmla="*/ 483 h 1529"/>
              <a:gd name="T60" fmla="*/ 3269 w 3302"/>
              <a:gd name="T61" fmla="*/ 469 h 1529"/>
              <a:gd name="T62" fmla="*/ 3254 w 3302"/>
              <a:gd name="T63" fmla="*/ 548 h 1529"/>
              <a:gd name="T64" fmla="*/ 3167 w 3302"/>
              <a:gd name="T65" fmla="*/ 593 h 1529"/>
              <a:gd name="T66" fmla="*/ 3176 w 3302"/>
              <a:gd name="T67" fmla="*/ 632 h 1529"/>
              <a:gd name="T68" fmla="*/ 3015 w 3302"/>
              <a:gd name="T69" fmla="*/ 638 h 1529"/>
              <a:gd name="T70" fmla="*/ 3149 w 3302"/>
              <a:gd name="T71" fmla="*/ 674 h 1529"/>
              <a:gd name="T72" fmla="*/ 3239 w 3302"/>
              <a:gd name="T73" fmla="*/ 671 h 1529"/>
              <a:gd name="T74" fmla="*/ 2988 w 3302"/>
              <a:gd name="T75" fmla="*/ 727 h 1529"/>
              <a:gd name="T76" fmla="*/ 3224 w 3302"/>
              <a:gd name="T77" fmla="*/ 736 h 1529"/>
              <a:gd name="T78" fmla="*/ 3039 w 3302"/>
              <a:gd name="T79" fmla="*/ 769 h 1529"/>
              <a:gd name="T80" fmla="*/ 2880 w 3302"/>
              <a:gd name="T81" fmla="*/ 806 h 1529"/>
              <a:gd name="T82" fmla="*/ 2955 w 3302"/>
              <a:gd name="T83" fmla="*/ 862 h 1529"/>
              <a:gd name="T84" fmla="*/ 3075 w 3302"/>
              <a:gd name="T85" fmla="*/ 820 h 1529"/>
              <a:gd name="T86" fmla="*/ 3161 w 3302"/>
              <a:gd name="T87" fmla="*/ 876 h 1529"/>
              <a:gd name="T88" fmla="*/ 3182 w 3302"/>
              <a:gd name="T89" fmla="*/ 898 h 1529"/>
              <a:gd name="T90" fmla="*/ 2982 w 3302"/>
              <a:gd name="T91" fmla="*/ 943 h 1529"/>
              <a:gd name="T92" fmla="*/ 2958 w 3302"/>
              <a:gd name="T93" fmla="*/ 1005 h 1529"/>
              <a:gd name="T94" fmla="*/ 2833 w 3302"/>
              <a:gd name="T95" fmla="*/ 1075 h 1529"/>
              <a:gd name="T96" fmla="*/ 2883 w 3302"/>
              <a:gd name="T97" fmla="*/ 1126 h 1529"/>
              <a:gd name="T98" fmla="*/ 3021 w 3302"/>
              <a:gd name="T99" fmla="*/ 489 h 1529"/>
              <a:gd name="T100" fmla="*/ 2020 w 3302"/>
              <a:gd name="T101" fmla="*/ 169 h 1529"/>
              <a:gd name="T102" fmla="*/ 2830 w 3302"/>
              <a:gd name="T103" fmla="*/ 298 h 1529"/>
              <a:gd name="T104" fmla="*/ 3218 w 3302"/>
              <a:gd name="T105" fmla="*/ 537 h 1529"/>
              <a:gd name="T106" fmla="*/ 3155 w 3302"/>
              <a:gd name="T107" fmla="*/ 528 h 1529"/>
              <a:gd name="T108" fmla="*/ 3051 w 3302"/>
              <a:gd name="T109" fmla="*/ 590 h 1529"/>
              <a:gd name="T110" fmla="*/ 3096 w 3302"/>
              <a:gd name="T111" fmla="*/ 685 h 1529"/>
              <a:gd name="T112" fmla="*/ 2961 w 3302"/>
              <a:gd name="T113" fmla="*/ 887 h 1529"/>
              <a:gd name="T114" fmla="*/ 3003 w 3302"/>
              <a:gd name="T115" fmla="*/ 890 h 1529"/>
              <a:gd name="T116" fmla="*/ 3012 w 3302"/>
              <a:gd name="T117" fmla="*/ 918 h 1529"/>
              <a:gd name="T118" fmla="*/ 2919 w 3302"/>
              <a:gd name="T119" fmla="*/ 977 h 1529"/>
              <a:gd name="T120" fmla="*/ 2842 w 3302"/>
              <a:gd name="T121" fmla="*/ 1095 h 1529"/>
              <a:gd name="T122" fmla="*/ 2818 w 3302"/>
              <a:gd name="T123" fmla="*/ 1131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2" h="1529">
                <a:moveTo>
                  <a:pt x="2883" y="1126"/>
                </a:moveTo>
                <a:cubicBezTo>
                  <a:pt x="2886" y="1121"/>
                  <a:pt x="2869" y="1121"/>
                  <a:pt x="2871" y="1126"/>
                </a:cubicBezTo>
                <a:cubicBezTo>
                  <a:pt x="2864" y="1121"/>
                  <a:pt x="2889" y="1115"/>
                  <a:pt x="2892" y="1120"/>
                </a:cubicBezTo>
                <a:cubicBezTo>
                  <a:pt x="2892" y="1125"/>
                  <a:pt x="2882" y="1122"/>
                  <a:pt x="2883" y="1128"/>
                </a:cubicBezTo>
                <a:cubicBezTo>
                  <a:pt x="2894" y="1133"/>
                  <a:pt x="2894" y="1128"/>
                  <a:pt x="2907" y="1128"/>
                </a:cubicBezTo>
                <a:cubicBezTo>
                  <a:pt x="2901" y="1146"/>
                  <a:pt x="2874" y="1132"/>
                  <a:pt x="2868" y="1154"/>
                </a:cubicBezTo>
                <a:cubicBezTo>
                  <a:pt x="2857" y="1156"/>
                  <a:pt x="2856" y="1149"/>
                  <a:pt x="2851" y="1145"/>
                </a:cubicBezTo>
                <a:cubicBezTo>
                  <a:pt x="2838" y="1150"/>
                  <a:pt x="2823" y="1169"/>
                  <a:pt x="2809" y="1154"/>
                </a:cubicBezTo>
                <a:cubicBezTo>
                  <a:pt x="2800" y="1155"/>
                  <a:pt x="2798" y="1168"/>
                  <a:pt x="2788" y="1159"/>
                </a:cubicBezTo>
                <a:cubicBezTo>
                  <a:pt x="2788" y="1168"/>
                  <a:pt x="2789" y="1175"/>
                  <a:pt x="2800" y="1173"/>
                </a:cubicBezTo>
                <a:cubicBezTo>
                  <a:pt x="2802" y="1184"/>
                  <a:pt x="2789" y="1180"/>
                  <a:pt x="2785" y="1185"/>
                </a:cubicBezTo>
                <a:cubicBezTo>
                  <a:pt x="2794" y="1208"/>
                  <a:pt x="2771" y="1214"/>
                  <a:pt x="2755" y="1204"/>
                </a:cubicBezTo>
                <a:cubicBezTo>
                  <a:pt x="2739" y="1214"/>
                  <a:pt x="2717" y="1217"/>
                  <a:pt x="2701" y="1227"/>
                </a:cubicBezTo>
                <a:cubicBezTo>
                  <a:pt x="2743" y="1236"/>
                  <a:pt x="2798" y="1214"/>
                  <a:pt x="2842" y="1227"/>
                </a:cubicBezTo>
                <a:cubicBezTo>
                  <a:pt x="2807" y="1262"/>
                  <a:pt x="2739" y="1240"/>
                  <a:pt x="2698" y="1257"/>
                </a:cubicBezTo>
                <a:cubicBezTo>
                  <a:pt x="2702" y="1263"/>
                  <a:pt x="2714" y="1260"/>
                  <a:pt x="2719" y="1263"/>
                </a:cubicBezTo>
                <a:cubicBezTo>
                  <a:pt x="2695" y="1283"/>
                  <a:pt x="2680" y="1263"/>
                  <a:pt x="2650" y="1277"/>
                </a:cubicBezTo>
                <a:cubicBezTo>
                  <a:pt x="2651" y="1290"/>
                  <a:pt x="2671" y="1284"/>
                  <a:pt x="2671" y="1297"/>
                </a:cubicBezTo>
                <a:cubicBezTo>
                  <a:pt x="2648" y="1297"/>
                  <a:pt x="2614" y="1311"/>
                  <a:pt x="2593" y="1314"/>
                </a:cubicBezTo>
                <a:cubicBezTo>
                  <a:pt x="2596" y="1308"/>
                  <a:pt x="2586" y="1296"/>
                  <a:pt x="2584" y="1286"/>
                </a:cubicBezTo>
                <a:cubicBezTo>
                  <a:pt x="2561" y="1297"/>
                  <a:pt x="2544" y="1331"/>
                  <a:pt x="2498" y="1319"/>
                </a:cubicBezTo>
                <a:cubicBezTo>
                  <a:pt x="2493" y="1323"/>
                  <a:pt x="2494" y="1330"/>
                  <a:pt x="2486" y="1330"/>
                </a:cubicBezTo>
                <a:cubicBezTo>
                  <a:pt x="2486" y="1336"/>
                  <a:pt x="2496" y="1332"/>
                  <a:pt x="2498" y="1336"/>
                </a:cubicBezTo>
                <a:cubicBezTo>
                  <a:pt x="2497" y="1343"/>
                  <a:pt x="2488" y="1342"/>
                  <a:pt x="2480" y="1342"/>
                </a:cubicBezTo>
                <a:cubicBezTo>
                  <a:pt x="2474" y="1336"/>
                  <a:pt x="2481" y="1336"/>
                  <a:pt x="2483" y="1330"/>
                </a:cubicBezTo>
                <a:cubicBezTo>
                  <a:pt x="2467" y="1333"/>
                  <a:pt x="2460" y="1326"/>
                  <a:pt x="2444" y="1328"/>
                </a:cubicBezTo>
                <a:cubicBezTo>
                  <a:pt x="2421" y="1362"/>
                  <a:pt x="2354" y="1348"/>
                  <a:pt x="2315" y="1364"/>
                </a:cubicBezTo>
                <a:cubicBezTo>
                  <a:pt x="2328" y="1370"/>
                  <a:pt x="2345" y="1369"/>
                  <a:pt x="2354" y="1384"/>
                </a:cubicBezTo>
                <a:cubicBezTo>
                  <a:pt x="2477" y="1382"/>
                  <a:pt x="2579" y="1376"/>
                  <a:pt x="2689" y="1384"/>
                </a:cubicBezTo>
                <a:cubicBezTo>
                  <a:pt x="2671" y="1400"/>
                  <a:pt x="2599" y="1381"/>
                  <a:pt x="2576" y="1406"/>
                </a:cubicBezTo>
                <a:cubicBezTo>
                  <a:pt x="2556" y="1400"/>
                  <a:pt x="2507" y="1413"/>
                  <a:pt x="2477" y="1417"/>
                </a:cubicBezTo>
                <a:cubicBezTo>
                  <a:pt x="2337" y="1440"/>
                  <a:pt x="2179" y="1418"/>
                  <a:pt x="2029" y="1429"/>
                </a:cubicBezTo>
                <a:cubicBezTo>
                  <a:pt x="2017" y="1417"/>
                  <a:pt x="2008" y="1419"/>
                  <a:pt x="1990" y="1415"/>
                </a:cubicBezTo>
                <a:cubicBezTo>
                  <a:pt x="1944" y="1442"/>
                  <a:pt x="1875" y="1416"/>
                  <a:pt x="1825" y="1434"/>
                </a:cubicBezTo>
                <a:cubicBezTo>
                  <a:pt x="1938" y="1449"/>
                  <a:pt x="2035" y="1451"/>
                  <a:pt x="2148" y="1445"/>
                </a:cubicBezTo>
                <a:cubicBezTo>
                  <a:pt x="2147" y="1452"/>
                  <a:pt x="2157" y="1449"/>
                  <a:pt x="2157" y="1454"/>
                </a:cubicBezTo>
                <a:cubicBezTo>
                  <a:pt x="2125" y="1465"/>
                  <a:pt x="2085" y="1463"/>
                  <a:pt x="2049" y="1462"/>
                </a:cubicBezTo>
                <a:cubicBezTo>
                  <a:pt x="1960" y="1461"/>
                  <a:pt x="1868" y="1465"/>
                  <a:pt x="1780" y="1448"/>
                </a:cubicBezTo>
                <a:cubicBezTo>
                  <a:pt x="1784" y="1438"/>
                  <a:pt x="1812" y="1445"/>
                  <a:pt x="1822" y="1434"/>
                </a:cubicBezTo>
                <a:cubicBezTo>
                  <a:pt x="1758" y="1416"/>
                  <a:pt x="1665" y="1438"/>
                  <a:pt x="1592" y="1429"/>
                </a:cubicBezTo>
                <a:cubicBezTo>
                  <a:pt x="1584" y="1430"/>
                  <a:pt x="1587" y="1442"/>
                  <a:pt x="1583" y="1448"/>
                </a:cubicBezTo>
                <a:cubicBezTo>
                  <a:pt x="1532" y="1448"/>
                  <a:pt x="1485" y="1457"/>
                  <a:pt x="1434" y="1454"/>
                </a:cubicBezTo>
                <a:cubicBezTo>
                  <a:pt x="1430" y="1453"/>
                  <a:pt x="1431" y="1449"/>
                  <a:pt x="1431" y="1445"/>
                </a:cubicBezTo>
                <a:cubicBezTo>
                  <a:pt x="1414" y="1465"/>
                  <a:pt x="1396" y="1445"/>
                  <a:pt x="1383" y="1459"/>
                </a:cubicBezTo>
                <a:cubicBezTo>
                  <a:pt x="1374" y="1460"/>
                  <a:pt x="1374" y="1453"/>
                  <a:pt x="1365" y="1454"/>
                </a:cubicBezTo>
                <a:cubicBezTo>
                  <a:pt x="1234" y="1458"/>
                  <a:pt x="1093" y="1485"/>
                  <a:pt x="941" y="1482"/>
                </a:cubicBezTo>
                <a:cubicBezTo>
                  <a:pt x="899" y="1481"/>
                  <a:pt x="855" y="1469"/>
                  <a:pt x="818" y="1485"/>
                </a:cubicBezTo>
                <a:cubicBezTo>
                  <a:pt x="777" y="1474"/>
                  <a:pt x="739" y="1498"/>
                  <a:pt x="689" y="1485"/>
                </a:cubicBezTo>
                <a:cubicBezTo>
                  <a:pt x="668" y="1502"/>
                  <a:pt x="640" y="1499"/>
                  <a:pt x="612" y="1499"/>
                </a:cubicBezTo>
                <a:cubicBezTo>
                  <a:pt x="604" y="1501"/>
                  <a:pt x="601" y="1508"/>
                  <a:pt x="603" y="1518"/>
                </a:cubicBezTo>
                <a:cubicBezTo>
                  <a:pt x="477" y="1529"/>
                  <a:pt x="363" y="1494"/>
                  <a:pt x="250" y="1479"/>
                </a:cubicBezTo>
                <a:cubicBezTo>
                  <a:pt x="209" y="1474"/>
                  <a:pt x="169" y="1458"/>
                  <a:pt x="134" y="1443"/>
                </a:cubicBezTo>
                <a:cubicBezTo>
                  <a:pt x="90" y="1441"/>
                  <a:pt x="52" y="1411"/>
                  <a:pt x="50" y="1361"/>
                </a:cubicBezTo>
                <a:cubicBezTo>
                  <a:pt x="37" y="1345"/>
                  <a:pt x="43" y="1325"/>
                  <a:pt x="44" y="1300"/>
                </a:cubicBezTo>
                <a:cubicBezTo>
                  <a:pt x="45" y="1248"/>
                  <a:pt x="18" y="1204"/>
                  <a:pt x="23" y="1154"/>
                </a:cubicBezTo>
                <a:cubicBezTo>
                  <a:pt x="28" y="1095"/>
                  <a:pt x="0" y="1023"/>
                  <a:pt x="50" y="977"/>
                </a:cubicBezTo>
                <a:cubicBezTo>
                  <a:pt x="60" y="920"/>
                  <a:pt x="56" y="883"/>
                  <a:pt x="86" y="842"/>
                </a:cubicBezTo>
                <a:cubicBezTo>
                  <a:pt x="91" y="787"/>
                  <a:pt x="106" y="739"/>
                  <a:pt x="107" y="691"/>
                </a:cubicBezTo>
                <a:cubicBezTo>
                  <a:pt x="107" y="633"/>
                  <a:pt x="85" y="582"/>
                  <a:pt x="113" y="525"/>
                </a:cubicBezTo>
                <a:cubicBezTo>
                  <a:pt x="104" y="489"/>
                  <a:pt x="117" y="445"/>
                  <a:pt x="134" y="413"/>
                </a:cubicBezTo>
                <a:cubicBezTo>
                  <a:pt x="127" y="310"/>
                  <a:pt x="145" y="209"/>
                  <a:pt x="187" y="141"/>
                </a:cubicBezTo>
                <a:cubicBezTo>
                  <a:pt x="208" y="108"/>
                  <a:pt x="208" y="89"/>
                  <a:pt x="238" y="71"/>
                </a:cubicBezTo>
                <a:cubicBezTo>
                  <a:pt x="253" y="62"/>
                  <a:pt x="302" y="34"/>
                  <a:pt x="322" y="29"/>
                </a:cubicBezTo>
                <a:cubicBezTo>
                  <a:pt x="353" y="21"/>
                  <a:pt x="390" y="27"/>
                  <a:pt x="423" y="23"/>
                </a:cubicBezTo>
                <a:cubicBezTo>
                  <a:pt x="465" y="19"/>
                  <a:pt x="514" y="16"/>
                  <a:pt x="564" y="15"/>
                </a:cubicBezTo>
                <a:cubicBezTo>
                  <a:pt x="660" y="13"/>
                  <a:pt x="779" y="0"/>
                  <a:pt x="881" y="23"/>
                </a:cubicBezTo>
                <a:cubicBezTo>
                  <a:pt x="901" y="28"/>
                  <a:pt x="921" y="20"/>
                  <a:pt x="941" y="23"/>
                </a:cubicBezTo>
                <a:cubicBezTo>
                  <a:pt x="956" y="25"/>
                  <a:pt x="965" y="29"/>
                  <a:pt x="985" y="29"/>
                </a:cubicBezTo>
                <a:cubicBezTo>
                  <a:pt x="1106" y="25"/>
                  <a:pt x="1238" y="37"/>
                  <a:pt x="1347" y="37"/>
                </a:cubicBezTo>
                <a:cubicBezTo>
                  <a:pt x="1354" y="37"/>
                  <a:pt x="1356" y="33"/>
                  <a:pt x="1362" y="32"/>
                </a:cubicBezTo>
                <a:cubicBezTo>
                  <a:pt x="1409" y="24"/>
                  <a:pt x="1459" y="33"/>
                  <a:pt x="1502" y="26"/>
                </a:cubicBezTo>
                <a:cubicBezTo>
                  <a:pt x="1575" y="14"/>
                  <a:pt x="1652" y="36"/>
                  <a:pt x="1718" y="26"/>
                </a:cubicBezTo>
                <a:cubicBezTo>
                  <a:pt x="1732" y="32"/>
                  <a:pt x="1747" y="36"/>
                  <a:pt x="1766" y="37"/>
                </a:cubicBezTo>
                <a:cubicBezTo>
                  <a:pt x="1776" y="37"/>
                  <a:pt x="1759" y="28"/>
                  <a:pt x="1769" y="29"/>
                </a:cubicBezTo>
                <a:cubicBezTo>
                  <a:pt x="1875" y="15"/>
                  <a:pt x="2027" y="33"/>
                  <a:pt x="2142" y="34"/>
                </a:cubicBezTo>
                <a:cubicBezTo>
                  <a:pt x="2148" y="35"/>
                  <a:pt x="2142" y="26"/>
                  <a:pt x="2139" y="26"/>
                </a:cubicBezTo>
                <a:cubicBezTo>
                  <a:pt x="2142" y="18"/>
                  <a:pt x="2149" y="30"/>
                  <a:pt x="2148" y="34"/>
                </a:cubicBezTo>
                <a:cubicBezTo>
                  <a:pt x="2171" y="35"/>
                  <a:pt x="2202" y="33"/>
                  <a:pt x="2220" y="46"/>
                </a:cubicBezTo>
                <a:cubicBezTo>
                  <a:pt x="2236" y="35"/>
                  <a:pt x="2248" y="34"/>
                  <a:pt x="2268" y="37"/>
                </a:cubicBezTo>
                <a:cubicBezTo>
                  <a:pt x="2268" y="42"/>
                  <a:pt x="2268" y="47"/>
                  <a:pt x="2268" y="51"/>
                </a:cubicBezTo>
                <a:cubicBezTo>
                  <a:pt x="2281" y="58"/>
                  <a:pt x="2304" y="56"/>
                  <a:pt x="2321" y="60"/>
                </a:cubicBezTo>
                <a:cubicBezTo>
                  <a:pt x="2227" y="69"/>
                  <a:pt x="2132" y="70"/>
                  <a:pt x="2038" y="54"/>
                </a:cubicBezTo>
                <a:cubicBezTo>
                  <a:pt x="2028" y="52"/>
                  <a:pt x="2028" y="58"/>
                  <a:pt x="2023" y="60"/>
                </a:cubicBezTo>
                <a:cubicBezTo>
                  <a:pt x="1981" y="48"/>
                  <a:pt x="1926" y="58"/>
                  <a:pt x="1879" y="65"/>
                </a:cubicBezTo>
                <a:cubicBezTo>
                  <a:pt x="1778" y="51"/>
                  <a:pt x="1645" y="66"/>
                  <a:pt x="1523" y="54"/>
                </a:cubicBezTo>
                <a:cubicBezTo>
                  <a:pt x="1513" y="51"/>
                  <a:pt x="1506" y="66"/>
                  <a:pt x="1499" y="57"/>
                </a:cubicBezTo>
                <a:cubicBezTo>
                  <a:pt x="1486" y="55"/>
                  <a:pt x="1501" y="44"/>
                  <a:pt x="1491" y="40"/>
                </a:cubicBezTo>
                <a:cubicBezTo>
                  <a:pt x="1429" y="53"/>
                  <a:pt x="1340" y="41"/>
                  <a:pt x="1269" y="65"/>
                </a:cubicBezTo>
                <a:cubicBezTo>
                  <a:pt x="1296" y="84"/>
                  <a:pt x="1340" y="78"/>
                  <a:pt x="1377" y="82"/>
                </a:cubicBezTo>
                <a:cubicBezTo>
                  <a:pt x="1399" y="84"/>
                  <a:pt x="1419" y="99"/>
                  <a:pt x="1437" y="88"/>
                </a:cubicBezTo>
                <a:cubicBezTo>
                  <a:pt x="1472" y="94"/>
                  <a:pt x="1513" y="98"/>
                  <a:pt x="1544" y="88"/>
                </a:cubicBezTo>
                <a:cubicBezTo>
                  <a:pt x="1554" y="97"/>
                  <a:pt x="1582" y="94"/>
                  <a:pt x="1589" y="82"/>
                </a:cubicBezTo>
                <a:cubicBezTo>
                  <a:pt x="1633" y="90"/>
                  <a:pt x="1672" y="91"/>
                  <a:pt x="1724" y="88"/>
                </a:cubicBezTo>
                <a:cubicBezTo>
                  <a:pt x="1735" y="97"/>
                  <a:pt x="1742" y="110"/>
                  <a:pt x="1763" y="110"/>
                </a:cubicBezTo>
                <a:cubicBezTo>
                  <a:pt x="1764" y="98"/>
                  <a:pt x="1751" y="100"/>
                  <a:pt x="1742" y="99"/>
                </a:cubicBezTo>
                <a:cubicBezTo>
                  <a:pt x="1746" y="92"/>
                  <a:pt x="1762" y="98"/>
                  <a:pt x="1771" y="96"/>
                </a:cubicBezTo>
                <a:cubicBezTo>
                  <a:pt x="1775" y="107"/>
                  <a:pt x="1764" y="104"/>
                  <a:pt x="1766" y="113"/>
                </a:cubicBezTo>
                <a:cubicBezTo>
                  <a:pt x="1859" y="123"/>
                  <a:pt x="2020" y="129"/>
                  <a:pt x="2124" y="130"/>
                </a:cubicBezTo>
                <a:cubicBezTo>
                  <a:pt x="2129" y="119"/>
                  <a:pt x="2116" y="124"/>
                  <a:pt x="2115" y="119"/>
                </a:cubicBezTo>
                <a:cubicBezTo>
                  <a:pt x="2115" y="108"/>
                  <a:pt x="2131" y="112"/>
                  <a:pt x="2130" y="102"/>
                </a:cubicBezTo>
                <a:cubicBezTo>
                  <a:pt x="2140" y="110"/>
                  <a:pt x="2122" y="121"/>
                  <a:pt x="2130" y="130"/>
                </a:cubicBezTo>
                <a:cubicBezTo>
                  <a:pt x="2195" y="138"/>
                  <a:pt x="2279" y="135"/>
                  <a:pt x="2339" y="135"/>
                </a:cubicBezTo>
                <a:cubicBezTo>
                  <a:pt x="2350" y="141"/>
                  <a:pt x="2370" y="139"/>
                  <a:pt x="2378" y="147"/>
                </a:cubicBezTo>
                <a:cubicBezTo>
                  <a:pt x="2400" y="145"/>
                  <a:pt x="2423" y="151"/>
                  <a:pt x="2447" y="155"/>
                </a:cubicBezTo>
                <a:cubicBezTo>
                  <a:pt x="2467" y="159"/>
                  <a:pt x="2495" y="158"/>
                  <a:pt x="2498" y="175"/>
                </a:cubicBezTo>
                <a:cubicBezTo>
                  <a:pt x="2382" y="159"/>
                  <a:pt x="2286" y="168"/>
                  <a:pt x="2184" y="166"/>
                </a:cubicBezTo>
                <a:cubicBezTo>
                  <a:pt x="2220" y="187"/>
                  <a:pt x="2266" y="168"/>
                  <a:pt x="2312" y="180"/>
                </a:cubicBezTo>
                <a:cubicBezTo>
                  <a:pt x="2323" y="181"/>
                  <a:pt x="2322" y="170"/>
                  <a:pt x="2327" y="166"/>
                </a:cubicBezTo>
                <a:cubicBezTo>
                  <a:pt x="2335" y="169"/>
                  <a:pt x="2340" y="175"/>
                  <a:pt x="2342" y="183"/>
                </a:cubicBezTo>
                <a:cubicBezTo>
                  <a:pt x="2394" y="182"/>
                  <a:pt x="2438" y="197"/>
                  <a:pt x="2492" y="205"/>
                </a:cubicBezTo>
                <a:cubicBezTo>
                  <a:pt x="2491" y="214"/>
                  <a:pt x="2485" y="218"/>
                  <a:pt x="2486" y="228"/>
                </a:cubicBezTo>
                <a:cubicBezTo>
                  <a:pt x="2500" y="258"/>
                  <a:pt x="2545" y="223"/>
                  <a:pt x="2567" y="250"/>
                </a:cubicBezTo>
                <a:cubicBezTo>
                  <a:pt x="2575" y="247"/>
                  <a:pt x="2582" y="242"/>
                  <a:pt x="2596" y="245"/>
                </a:cubicBezTo>
                <a:cubicBezTo>
                  <a:pt x="2605" y="255"/>
                  <a:pt x="2626" y="263"/>
                  <a:pt x="2644" y="256"/>
                </a:cubicBezTo>
                <a:cubicBezTo>
                  <a:pt x="2647" y="259"/>
                  <a:pt x="2648" y="263"/>
                  <a:pt x="2647" y="270"/>
                </a:cubicBezTo>
                <a:cubicBezTo>
                  <a:pt x="2668" y="295"/>
                  <a:pt x="2718" y="285"/>
                  <a:pt x="2746" y="292"/>
                </a:cubicBezTo>
                <a:cubicBezTo>
                  <a:pt x="2750" y="288"/>
                  <a:pt x="2753" y="283"/>
                  <a:pt x="2761" y="281"/>
                </a:cubicBezTo>
                <a:cubicBezTo>
                  <a:pt x="2781" y="289"/>
                  <a:pt x="2820" y="285"/>
                  <a:pt x="2839" y="287"/>
                </a:cubicBezTo>
                <a:cubicBezTo>
                  <a:pt x="2837" y="300"/>
                  <a:pt x="2830" y="299"/>
                  <a:pt x="2836" y="312"/>
                </a:cubicBezTo>
                <a:cubicBezTo>
                  <a:pt x="2831" y="318"/>
                  <a:pt x="2821" y="319"/>
                  <a:pt x="2818" y="326"/>
                </a:cubicBezTo>
                <a:cubicBezTo>
                  <a:pt x="2844" y="336"/>
                  <a:pt x="2859" y="323"/>
                  <a:pt x="2886" y="337"/>
                </a:cubicBezTo>
                <a:cubicBezTo>
                  <a:pt x="2887" y="366"/>
                  <a:pt x="2842" y="358"/>
                  <a:pt x="2827" y="363"/>
                </a:cubicBezTo>
                <a:cubicBezTo>
                  <a:pt x="2839" y="367"/>
                  <a:pt x="2831" y="374"/>
                  <a:pt x="2839" y="382"/>
                </a:cubicBezTo>
                <a:cubicBezTo>
                  <a:pt x="2857" y="384"/>
                  <a:pt x="2869" y="375"/>
                  <a:pt x="2880" y="385"/>
                </a:cubicBezTo>
                <a:cubicBezTo>
                  <a:pt x="2879" y="395"/>
                  <a:pt x="2877" y="404"/>
                  <a:pt x="2871" y="410"/>
                </a:cubicBezTo>
                <a:cubicBezTo>
                  <a:pt x="2863" y="406"/>
                  <a:pt x="2852" y="405"/>
                  <a:pt x="2859" y="393"/>
                </a:cubicBezTo>
                <a:cubicBezTo>
                  <a:pt x="2826" y="384"/>
                  <a:pt x="2801" y="398"/>
                  <a:pt x="2773" y="405"/>
                </a:cubicBezTo>
                <a:cubicBezTo>
                  <a:pt x="2783" y="412"/>
                  <a:pt x="2786" y="426"/>
                  <a:pt x="2806" y="424"/>
                </a:cubicBezTo>
                <a:cubicBezTo>
                  <a:pt x="2798" y="447"/>
                  <a:pt x="2844" y="464"/>
                  <a:pt x="2859" y="441"/>
                </a:cubicBezTo>
                <a:cubicBezTo>
                  <a:pt x="2861" y="460"/>
                  <a:pt x="2900" y="462"/>
                  <a:pt x="2901" y="489"/>
                </a:cubicBezTo>
                <a:cubicBezTo>
                  <a:pt x="2937" y="483"/>
                  <a:pt x="2978" y="485"/>
                  <a:pt x="3015" y="486"/>
                </a:cubicBezTo>
                <a:cubicBezTo>
                  <a:pt x="3017" y="477"/>
                  <a:pt x="3007" y="481"/>
                  <a:pt x="3009" y="472"/>
                </a:cubicBezTo>
                <a:cubicBezTo>
                  <a:pt x="2998" y="475"/>
                  <a:pt x="2990" y="480"/>
                  <a:pt x="2976" y="480"/>
                </a:cubicBezTo>
                <a:cubicBezTo>
                  <a:pt x="2968" y="475"/>
                  <a:pt x="2975" y="474"/>
                  <a:pt x="2967" y="469"/>
                </a:cubicBezTo>
                <a:cubicBezTo>
                  <a:pt x="2947" y="476"/>
                  <a:pt x="2919" y="473"/>
                  <a:pt x="2901" y="469"/>
                </a:cubicBezTo>
                <a:cubicBezTo>
                  <a:pt x="2897" y="459"/>
                  <a:pt x="2915" y="469"/>
                  <a:pt x="2910" y="458"/>
                </a:cubicBezTo>
                <a:cubicBezTo>
                  <a:pt x="2938" y="460"/>
                  <a:pt x="2955" y="469"/>
                  <a:pt x="2979" y="458"/>
                </a:cubicBezTo>
                <a:cubicBezTo>
                  <a:pt x="2978" y="455"/>
                  <a:pt x="2976" y="453"/>
                  <a:pt x="2973" y="452"/>
                </a:cubicBezTo>
                <a:cubicBezTo>
                  <a:pt x="2989" y="457"/>
                  <a:pt x="3000" y="461"/>
                  <a:pt x="3033" y="458"/>
                </a:cubicBezTo>
                <a:cubicBezTo>
                  <a:pt x="3036" y="450"/>
                  <a:pt x="3042" y="444"/>
                  <a:pt x="3057" y="447"/>
                </a:cubicBezTo>
                <a:cubicBezTo>
                  <a:pt x="3060" y="457"/>
                  <a:pt x="3044" y="450"/>
                  <a:pt x="3042" y="455"/>
                </a:cubicBezTo>
                <a:cubicBezTo>
                  <a:pt x="3052" y="452"/>
                  <a:pt x="3070" y="466"/>
                  <a:pt x="3081" y="469"/>
                </a:cubicBezTo>
                <a:cubicBezTo>
                  <a:pt x="3076" y="475"/>
                  <a:pt x="3061" y="471"/>
                  <a:pt x="3060" y="480"/>
                </a:cubicBezTo>
                <a:cubicBezTo>
                  <a:pt x="3076" y="488"/>
                  <a:pt x="3092" y="517"/>
                  <a:pt x="3126" y="517"/>
                </a:cubicBezTo>
                <a:cubicBezTo>
                  <a:pt x="3130" y="514"/>
                  <a:pt x="3125" y="513"/>
                  <a:pt x="3128" y="506"/>
                </a:cubicBezTo>
                <a:cubicBezTo>
                  <a:pt x="3137" y="509"/>
                  <a:pt x="3147" y="509"/>
                  <a:pt x="3155" y="506"/>
                </a:cubicBezTo>
                <a:cubicBezTo>
                  <a:pt x="3156" y="488"/>
                  <a:pt x="3137" y="503"/>
                  <a:pt x="3137" y="489"/>
                </a:cubicBezTo>
                <a:cubicBezTo>
                  <a:pt x="3170" y="481"/>
                  <a:pt x="3174" y="499"/>
                  <a:pt x="3200" y="503"/>
                </a:cubicBezTo>
                <a:cubicBezTo>
                  <a:pt x="3206" y="502"/>
                  <a:pt x="3203" y="492"/>
                  <a:pt x="3209" y="492"/>
                </a:cubicBezTo>
                <a:cubicBezTo>
                  <a:pt x="3204" y="480"/>
                  <a:pt x="3178" y="480"/>
                  <a:pt x="3167" y="483"/>
                </a:cubicBezTo>
                <a:cubicBezTo>
                  <a:pt x="3151" y="470"/>
                  <a:pt x="3119" y="469"/>
                  <a:pt x="3099" y="480"/>
                </a:cubicBezTo>
                <a:cubicBezTo>
                  <a:pt x="3093" y="473"/>
                  <a:pt x="3099" y="458"/>
                  <a:pt x="3102" y="450"/>
                </a:cubicBezTo>
                <a:cubicBezTo>
                  <a:pt x="3120" y="446"/>
                  <a:pt x="3117" y="463"/>
                  <a:pt x="3131" y="464"/>
                </a:cubicBezTo>
                <a:cubicBezTo>
                  <a:pt x="3152" y="452"/>
                  <a:pt x="3168" y="457"/>
                  <a:pt x="3188" y="469"/>
                </a:cubicBezTo>
                <a:cubicBezTo>
                  <a:pt x="3209" y="459"/>
                  <a:pt x="3242" y="469"/>
                  <a:pt x="3269" y="469"/>
                </a:cubicBezTo>
                <a:cubicBezTo>
                  <a:pt x="3253" y="473"/>
                  <a:pt x="3238" y="478"/>
                  <a:pt x="3230" y="489"/>
                </a:cubicBezTo>
                <a:cubicBezTo>
                  <a:pt x="3230" y="496"/>
                  <a:pt x="3240" y="494"/>
                  <a:pt x="3248" y="494"/>
                </a:cubicBezTo>
                <a:cubicBezTo>
                  <a:pt x="3241" y="519"/>
                  <a:pt x="3217" y="531"/>
                  <a:pt x="3245" y="548"/>
                </a:cubicBezTo>
                <a:cubicBezTo>
                  <a:pt x="3243" y="556"/>
                  <a:pt x="3234" y="562"/>
                  <a:pt x="3245" y="567"/>
                </a:cubicBezTo>
                <a:cubicBezTo>
                  <a:pt x="3257" y="569"/>
                  <a:pt x="3254" y="557"/>
                  <a:pt x="3254" y="548"/>
                </a:cubicBezTo>
                <a:cubicBezTo>
                  <a:pt x="3268" y="540"/>
                  <a:pt x="3270" y="553"/>
                  <a:pt x="3287" y="551"/>
                </a:cubicBezTo>
                <a:cubicBezTo>
                  <a:pt x="3282" y="565"/>
                  <a:pt x="3277" y="574"/>
                  <a:pt x="3281" y="579"/>
                </a:cubicBezTo>
                <a:cubicBezTo>
                  <a:pt x="3254" y="574"/>
                  <a:pt x="3223" y="589"/>
                  <a:pt x="3209" y="570"/>
                </a:cubicBezTo>
                <a:cubicBezTo>
                  <a:pt x="3204" y="571"/>
                  <a:pt x="3202" y="575"/>
                  <a:pt x="3203" y="581"/>
                </a:cubicBezTo>
                <a:cubicBezTo>
                  <a:pt x="3188" y="576"/>
                  <a:pt x="3174" y="582"/>
                  <a:pt x="3167" y="593"/>
                </a:cubicBezTo>
                <a:cubicBezTo>
                  <a:pt x="3169" y="603"/>
                  <a:pt x="3184" y="601"/>
                  <a:pt x="3197" y="601"/>
                </a:cubicBezTo>
                <a:cubicBezTo>
                  <a:pt x="3162" y="609"/>
                  <a:pt x="3100" y="613"/>
                  <a:pt x="3063" y="621"/>
                </a:cubicBezTo>
                <a:cubicBezTo>
                  <a:pt x="3078" y="632"/>
                  <a:pt x="3113" y="613"/>
                  <a:pt x="3137" y="629"/>
                </a:cubicBezTo>
                <a:cubicBezTo>
                  <a:pt x="3148" y="628"/>
                  <a:pt x="3149" y="617"/>
                  <a:pt x="3158" y="615"/>
                </a:cubicBezTo>
                <a:cubicBezTo>
                  <a:pt x="3158" y="626"/>
                  <a:pt x="3170" y="627"/>
                  <a:pt x="3176" y="632"/>
                </a:cubicBezTo>
                <a:cubicBezTo>
                  <a:pt x="3176" y="637"/>
                  <a:pt x="3176" y="641"/>
                  <a:pt x="3176" y="646"/>
                </a:cubicBezTo>
                <a:cubicBezTo>
                  <a:pt x="3147" y="648"/>
                  <a:pt x="3078" y="655"/>
                  <a:pt x="3051" y="649"/>
                </a:cubicBezTo>
                <a:cubicBezTo>
                  <a:pt x="3043" y="647"/>
                  <a:pt x="3022" y="639"/>
                  <a:pt x="3030" y="626"/>
                </a:cubicBezTo>
                <a:cubicBezTo>
                  <a:pt x="3027" y="628"/>
                  <a:pt x="3023" y="629"/>
                  <a:pt x="3018" y="629"/>
                </a:cubicBezTo>
                <a:cubicBezTo>
                  <a:pt x="3011" y="631"/>
                  <a:pt x="3022" y="633"/>
                  <a:pt x="3015" y="638"/>
                </a:cubicBezTo>
                <a:cubicBezTo>
                  <a:pt x="3035" y="668"/>
                  <a:pt x="3095" y="652"/>
                  <a:pt x="3131" y="663"/>
                </a:cubicBezTo>
                <a:cubicBezTo>
                  <a:pt x="3129" y="668"/>
                  <a:pt x="3122" y="669"/>
                  <a:pt x="3114" y="668"/>
                </a:cubicBezTo>
                <a:cubicBezTo>
                  <a:pt x="3121" y="673"/>
                  <a:pt x="3130" y="677"/>
                  <a:pt x="3120" y="685"/>
                </a:cubicBezTo>
                <a:cubicBezTo>
                  <a:pt x="3130" y="694"/>
                  <a:pt x="3149" y="687"/>
                  <a:pt x="3164" y="685"/>
                </a:cubicBezTo>
                <a:cubicBezTo>
                  <a:pt x="3163" y="673"/>
                  <a:pt x="3148" y="684"/>
                  <a:pt x="3149" y="674"/>
                </a:cubicBezTo>
                <a:cubicBezTo>
                  <a:pt x="3164" y="649"/>
                  <a:pt x="3213" y="655"/>
                  <a:pt x="3218" y="621"/>
                </a:cubicBezTo>
                <a:cubicBezTo>
                  <a:pt x="3222" y="621"/>
                  <a:pt x="3226" y="621"/>
                  <a:pt x="3230" y="621"/>
                </a:cubicBezTo>
                <a:cubicBezTo>
                  <a:pt x="3235" y="629"/>
                  <a:pt x="3231" y="646"/>
                  <a:pt x="3239" y="652"/>
                </a:cubicBezTo>
                <a:cubicBezTo>
                  <a:pt x="3259" y="659"/>
                  <a:pt x="3288" y="637"/>
                  <a:pt x="3302" y="657"/>
                </a:cubicBezTo>
                <a:cubicBezTo>
                  <a:pt x="3294" y="677"/>
                  <a:pt x="3262" y="665"/>
                  <a:pt x="3239" y="671"/>
                </a:cubicBezTo>
                <a:cubicBezTo>
                  <a:pt x="3244" y="682"/>
                  <a:pt x="3244" y="683"/>
                  <a:pt x="3245" y="694"/>
                </a:cubicBezTo>
                <a:cubicBezTo>
                  <a:pt x="3207" y="700"/>
                  <a:pt x="3157" y="696"/>
                  <a:pt x="3128" y="696"/>
                </a:cubicBezTo>
                <a:cubicBezTo>
                  <a:pt x="3115" y="713"/>
                  <a:pt x="3096" y="710"/>
                  <a:pt x="3072" y="708"/>
                </a:cubicBezTo>
                <a:cubicBezTo>
                  <a:pt x="3062" y="707"/>
                  <a:pt x="3063" y="716"/>
                  <a:pt x="3057" y="719"/>
                </a:cubicBezTo>
                <a:cubicBezTo>
                  <a:pt x="3032" y="708"/>
                  <a:pt x="3005" y="716"/>
                  <a:pt x="2988" y="727"/>
                </a:cubicBezTo>
                <a:cubicBezTo>
                  <a:pt x="3000" y="735"/>
                  <a:pt x="3002" y="730"/>
                  <a:pt x="3000" y="744"/>
                </a:cubicBezTo>
                <a:cubicBezTo>
                  <a:pt x="3040" y="751"/>
                  <a:pt x="3096" y="729"/>
                  <a:pt x="3140" y="738"/>
                </a:cubicBezTo>
                <a:cubicBezTo>
                  <a:pt x="3130" y="744"/>
                  <a:pt x="3138" y="745"/>
                  <a:pt x="3149" y="744"/>
                </a:cubicBezTo>
                <a:cubicBezTo>
                  <a:pt x="3156" y="734"/>
                  <a:pt x="3164" y="726"/>
                  <a:pt x="3173" y="719"/>
                </a:cubicBezTo>
                <a:cubicBezTo>
                  <a:pt x="3194" y="727"/>
                  <a:pt x="3222" y="713"/>
                  <a:pt x="3224" y="736"/>
                </a:cubicBezTo>
                <a:cubicBezTo>
                  <a:pt x="3208" y="734"/>
                  <a:pt x="3199" y="738"/>
                  <a:pt x="3188" y="741"/>
                </a:cubicBezTo>
                <a:cubicBezTo>
                  <a:pt x="3186" y="750"/>
                  <a:pt x="3193" y="750"/>
                  <a:pt x="3191" y="758"/>
                </a:cubicBezTo>
                <a:cubicBezTo>
                  <a:pt x="3179" y="757"/>
                  <a:pt x="3154" y="765"/>
                  <a:pt x="3143" y="750"/>
                </a:cubicBezTo>
                <a:cubicBezTo>
                  <a:pt x="3128" y="764"/>
                  <a:pt x="3095" y="768"/>
                  <a:pt x="3075" y="755"/>
                </a:cubicBezTo>
                <a:cubicBezTo>
                  <a:pt x="3063" y="760"/>
                  <a:pt x="3055" y="769"/>
                  <a:pt x="3039" y="769"/>
                </a:cubicBezTo>
                <a:cubicBezTo>
                  <a:pt x="3038" y="758"/>
                  <a:pt x="3035" y="760"/>
                  <a:pt x="3027" y="753"/>
                </a:cubicBezTo>
                <a:cubicBezTo>
                  <a:pt x="3021" y="754"/>
                  <a:pt x="3019" y="759"/>
                  <a:pt x="3012" y="758"/>
                </a:cubicBezTo>
                <a:cubicBezTo>
                  <a:pt x="3000" y="798"/>
                  <a:pt x="2935" y="769"/>
                  <a:pt x="2901" y="775"/>
                </a:cubicBezTo>
                <a:cubicBezTo>
                  <a:pt x="2885" y="778"/>
                  <a:pt x="2891" y="789"/>
                  <a:pt x="2877" y="792"/>
                </a:cubicBezTo>
                <a:cubicBezTo>
                  <a:pt x="2875" y="800"/>
                  <a:pt x="2882" y="799"/>
                  <a:pt x="2880" y="806"/>
                </a:cubicBezTo>
                <a:cubicBezTo>
                  <a:pt x="2941" y="823"/>
                  <a:pt x="3007" y="797"/>
                  <a:pt x="3069" y="806"/>
                </a:cubicBezTo>
                <a:cubicBezTo>
                  <a:pt x="3049" y="816"/>
                  <a:pt x="3018" y="816"/>
                  <a:pt x="2991" y="820"/>
                </a:cubicBezTo>
                <a:cubicBezTo>
                  <a:pt x="2990" y="829"/>
                  <a:pt x="3004" y="825"/>
                  <a:pt x="3009" y="828"/>
                </a:cubicBezTo>
                <a:cubicBezTo>
                  <a:pt x="2995" y="847"/>
                  <a:pt x="2960" y="833"/>
                  <a:pt x="2949" y="851"/>
                </a:cubicBezTo>
                <a:cubicBezTo>
                  <a:pt x="2951" y="855"/>
                  <a:pt x="2954" y="858"/>
                  <a:pt x="2955" y="862"/>
                </a:cubicBezTo>
                <a:cubicBezTo>
                  <a:pt x="2966" y="864"/>
                  <a:pt x="2967" y="856"/>
                  <a:pt x="2976" y="856"/>
                </a:cubicBezTo>
                <a:cubicBezTo>
                  <a:pt x="2976" y="851"/>
                  <a:pt x="2972" y="850"/>
                  <a:pt x="2973" y="845"/>
                </a:cubicBezTo>
                <a:cubicBezTo>
                  <a:pt x="2993" y="855"/>
                  <a:pt x="3010" y="849"/>
                  <a:pt x="3027" y="854"/>
                </a:cubicBezTo>
                <a:cubicBezTo>
                  <a:pt x="3033" y="846"/>
                  <a:pt x="3035" y="830"/>
                  <a:pt x="3030" y="820"/>
                </a:cubicBezTo>
                <a:cubicBezTo>
                  <a:pt x="3048" y="822"/>
                  <a:pt x="3060" y="813"/>
                  <a:pt x="3075" y="820"/>
                </a:cubicBezTo>
                <a:cubicBezTo>
                  <a:pt x="3077" y="832"/>
                  <a:pt x="3058" y="825"/>
                  <a:pt x="3057" y="834"/>
                </a:cubicBezTo>
                <a:cubicBezTo>
                  <a:pt x="3084" y="865"/>
                  <a:pt x="3155" y="817"/>
                  <a:pt x="3185" y="842"/>
                </a:cubicBezTo>
                <a:cubicBezTo>
                  <a:pt x="3185" y="851"/>
                  <a:pt x="3177" y="853"/>
                  <a:pt x="3173" y="859"/>
                </a:cubicBezTo>
                <a:cubicBezTo>
                  <a:pt x="3175" y="865"/>
                  <a:pt x="3185" y="861"/>
                  <a:pt x="3182" y="870"/>
                </a:cubicBezTo>
                <a:cubicBezTo>
                  <a:pt x="3176" y="873"/>
                  <a:pt x="3171" y="876"/>
                  <a:pt x="3161" y="876"/>
                </a:cubicBezTo>
                <a:cubicBezTo>
                  <a:pt x="3185" y="896"/>
                  <a:pt x="3214" y="883"/>
                  <a:pt x="3227" y="859"/>
                </a:cubicBezTo>
                <a:cubicBezTo>
                  <a:pt x="3230" y="871"/>
                  <a:pt x="3232" y="884"/>
                  <a:pt x="3239" y="893"/>
                </a:cubicBezTo>
                <a:cubicBezTo>
                  <a:pt x="3228" y="892"/>
                  <a:pt x="3231" y="905"/>
                  <a:pt x="3221" y="907"/>
                </a:cubicBezTo>
                <a:cubicBezTo>
                  <a:pt x="3209" y="910"/>
                  <a:pt x="3213" y="899"/>
                  <a:pt x="3209" y="896"/>
                </a:cubicBezTo>
                <a:cubicBezTo>
                  <a:pt x="3194" y="897"/>
                  <a:pt x="3193" y="897"/>
                  <a:pt x="3182" y="898"/>
                </a:cubicBezTo>
                <a:cubicBezTo>
                  <a:pt x="3180" y="907"/>
                  <a:pt x="3190" y="904"/>
                  <a:pt x="3188" y="912"/>
                </a:cubicBezTo>
                <a:cubicBezTo>
                  <a:pt x="3180" y="922"/>
                  <a:pt x="3135" y="917"/>
                  <a:pt x="3131" y="921"/>
                </a:cubicBezTo>
                <a:cubicBezTo>
                  <a:pt x="3122" y="923"/>
                  <a:pt x="3127" y="915"/>
                  <a:pt x="3128" y="912"/>
                </a:cubicBezTo>
                <a:cubicBezTo>
                  <a:pt x="3091" y="950"/>
                  <a:pt x="3014" y="915"/>
                  <a:pt x="2985" y="955"/>
                </a:cubicBezTo>
                <a:cubicBezTo>
                  <a:pt x="2973" y="955"/>
                  <a:pt x="2983" y="949"/>
                  <a:pt x="2982" y="943"/>
                </a:cubicBezTo>
                <a:cubicBezTo>
                  <a:pt x="2966" y="943"/>
                  <a:pt x="2959" y="950"/>
                  <a:pt x="2946" y="952"/>
                </a:cubicBezTo>
                <a:cubicBezTo>
                  <a:pt x="2944" y="958"/>
                  <a:pt x="2947" y="967"/>
                  <a:pt x="2937" y="971"/>
                </a:cubicBezTo>
                <a:cubicBezTo>
                  <a:pt x="2949" y="973"/>
                  <a:pt x="2954" y="982"/>
                  <a:pt x="2967" y="983"/>
                </a:cubicBezTo>
                <a:cubicBezTo>
                  <a:pt x="2962" y="989"/>
                  <a:pt x="2955" y="987"/>
                  <a:pt x="2943" y="991"/>
                </a:cubicBezTo>
                <a:cubicBezTo>
                  <a:pt x="2940" y="1003"/>
                  <a:pt x="2960" y="994"/>
                  <a:pt x="2958" y="1005"/>
                </a:cubicBezTo>
                <a:cubicBezTo>
                  <a:pt x="2940" y="1009"/>
                  <a:pt x="2936" y="1027"/>
                  <a:pt x="2916" y="1030"/>
                </a:cubicBezTo>
                <a:cubicBezTo>
                  <a:pt x="2918" y="1028"/>
                  <a:pt x="2919" y="1026"/>
                  <a:pt x="2919" y="1022"/>
                </a:cubicBezTo>
                <a:cubicBezTo>
                  <a:pt x="2895" y="1018"/>
                  <a:pt x="2881" y="1047"/>
                  <a:pt x="2851" y="1036"/>
                </a:cubicBezTo>
                <a:cubicBezTo>
                  <a:pt x="2847" y="1055"/>
                  <a:pt x="2883" y="1041"/>
                  <a:pt x="2895" y="1041"/>
                </a:cubicBezTo>
                <a:cubicBezTo>
                  <a:pt x="2917" y="1076"/>
                  <a:pt x="2851" y="1067"/>
                  <a:pt x="2833" y="1075"/>
                </a:cubicBezTo>
                <a:cubicBezTo>
                  <a:pt x="2848" y="1089"/>
                  <a:pt x="2885" y="1070"/>
                  <a:pt x="2907" y="1081"/>
                </a:cubicBezTo>
                <a:cubicBezTo>
                  <a:pt x="2905" y="1095"/>
                  <a:pt x="2892" y="1088"/>
                  <a:pt x="2883" y="1092"/>
                </a:cubicBezTo>
                <a:cubicBezTo>
                  <a:pt x="2867" y="1099"/>
                  <a:pt x="2855" y="1117"/>
                  <a:pt x="2833" y="1117"/>
                </a:cubicBezTo>
                <a:cubicBezTo>
                  <a:pt x="2839" y="1123"/>
                  <a:pt x="2833" y="1125"/>
                  <a:pt x="2830" y="1128"/>
                </a:cubicBezTo>
                <a:cubicBezTo>
                  <a:pt x="2856" y="1142"/>
                  <a:pt x="2857" y="1125"/>
                  <a:pt x="2883" y="1126"/>
                </a:cubicBezTo>
                <a:close/>
                <a:moveTo>
                  <a:pt x="3021" y="489"/>
                </a:moveTo>
                <a:cubicBezTo>
                  <a:pt x="3022" y="485"/>
                  <a:pt x="3037" y="492"/>
                  <a:pt x="3039" y="483"/>
                </a:cubicBezTo>
                <a:cubicBezTo>
                  <a:pt x="3032" y="484"/>
                  <a:pt x="3037" y="473"/>
                  <a:pt x="3036" y="469"/>
                </a:cubicBezTo>
                <a:cubicBezTo>
                  <a:pt x="3028" y="469"/>
                  <a:pt x="3019" y="468"/>
                  <a:pt x="3015" y="472"/>
                </a:cubicBezTo>
                <a:cubicBezTo>
                  <a:pt x="3015" y="479"/>
                  <a:pt x="3017" y="485"/>
                  <a:pt x="3021" y="489"/>
                </a:cubicBezTo>
                <a:close/>
                <a:moveTo>
                  <a:pt x="2002" y="166"/>
                </a:moveTo>
                <a:cubicBezTo>
                  <a:pt x="1975" y="151"/>
                  <a:pt x="1945" y="157"/>
                  <a:pt x="1909" y="152"/>
                </a:cubicBezTo>
                <a:cubicBezTo>
                  <a:pt x="1929" y="167"/>
                  <a:pt x="1961" y="162"/>
                  <a:pt x="2002" y="166"/>
                </a:cubicBezTo>
                <a:close/>
                <a:moveTo>
                  <a:pt x="2064" y="166"/>
                </a:moveTo>
                <a:cubicBezTo>
                  <a:pt x="2053" y="168"/>
                  <a:pt x="2029" y="152"/>
                  <a:pt x="2020" y="169"/>
                </a:cubicBezTo>
                <a:cubicBezTo>
                  <a:pt x="2094" y="172"/>
                  <a:pt x="2132" y="170"/>
                  <a:pt x="2181" y="169"/>
                </a:cubicBezTo>
                <a:cubicBezTo>
                  <a:pt x="2139" y="155"/>
                  <a:pt x="2094" y="162"/>
                  <a:pt x="2064" y="166"/>
                </a:cubicBezTo>
                <a:close/>
                <a:moveTo>
                  <a:pt x="2830" y="298"/>
                </a:moveTo>
                <a:cubicBezTo>
                  <a:pt x="2813" y="295"/>
                  <a:pt x="2787" y="290"/>
                  <a:pt x="2779" y="295"/>
                </a:cubicBezTo>
                <a:cubicBezTo>
                  <a:pt x="2798" y="298"/>
                  <a:pt x="2811" y="304"/>
                  <a:pt x="2830" y="298"/>
                </a:cubicBezTo>
                <a:close/>
                <a:moveTo>
                  <a:pt x="2773" y="323"/>
                </a:moveTo>
                <a:cubicBezTo>
                  <a:pt x="2792" y="327"/>
                  <a:pt x="2809" y="336"/>
                  <a:pt x="2818" y="318"/>
                </a:cubicBezTo>
                <a:cubicBezTo>
                  <a:pt x="2805" y="312"/>
                  <a:pt x="2778" y="307"/>
                  <a:pt x="2773" y="323"/>
                </a:cubicBezTo>
                <a:close/>
                <a:moveTo>
                  <a:pt x="3197" y="534"/>
                </a:moveTo>
                <a:cubicBezTo>
                  <a:pt x="3201" y="538"/>
                  <a:pt x="3210" y="536"/>
                  <a:pt x="3218" y="537"/>
                </a:cubicBezTo>
                <a:cubicBezTo>
                  <a:pt x="3218" y="532"/>
                  <a:pt x="3218" y="527"/>
                  <a:pt x="3218" y="522"/>
                </a:cubicBezTo>
                <a:cubicBezTo>
                  <a:pt x="3209" y="519"/>
                  <a:pt x="3200" y="524"/>
                  <a:pt x="3197" y="534"/>
                </a:cubicBezTo>
                <a:close/>
                <a:moveTo>
                  <a:pt x="3105" y="528"/>
                </a:moveTo>
                <a:cubicBezTo>
                  <a:pt x="3095" y="536"/>
                  <a:pt x="3112" y="536"/>
                  <a:pt x="3105" y="542"/>
                </a:cubicBezTo>
                <a:cubicBezTo>
                  <a:pt x="3123" y="539"/>
                  <a:pt x="3143" y="537"/>
                  <a:pt x="3155" y="528"/>
                </a:cubicBezTo>
                <a:cubicBezTo>
                  <a:pt x="3143" y="525"/>
                  <a:pt x="3115" y="524"/>
                  <a:pt x="3105" y="528"/>
                </a:cubicBezTo>
                <a:close/>
                <a:moveTo>
                  <a:pt x="3051" y="590"/>
                </a:moveTo>
                <a:cubicBezTo>
                  <a:pt x="3069" y="594"/>
                  <a:pt x="3077" y="601"/>
                  <a:pt x="3096" y="593"/>
                </a:cubicBezTo>
                <a:cubicBezTo>
                  <a:pt x="3091" y="581"/>
                  <a:pt x="3090" y="566"/>
                  <a:pt x="3081" y="559"/>
                </a:cubicBezTo>
                <a:cubicBezTo>
                  <a:pt x="3083" y="580"/>
                  <a:pt x="3052" y="571"/>
                  <a:pt x="3051" y="590"/>
                </a:cubicBezTo>
                <a:close/>
                <a:moveTo>
                  <a:pt x="3096" y="685"/>
                </a:moveTo>
                <a:cubicBezTo>
                  <a:pt x="3093" y="685"/>
                  <a:pt x="3090" y="685"/>
                  <a:pt x="3090" y="682"/>
                </a:cubicBezTo>
                <a:cubicBezTo>
                  <a:pt x="3090" y="678"/>
                  <a:pt x="3095" y="678"/>
                  <a:pt x="3096" y="674"/>
                </a:cubicBezTo>
                <a:cubicBezTo>
                  <a:pt x="3092" y="674"/>
                  <a:pt x="3088" y="674"/>
                  <a:pt x="3084" y="674"/>
                </a:cubicBezTo>
                <a:cubicBezTo>
                  <a:pt x="3084" y="680"/>
                  <a:pt x="3091" y="693"/>
                  <a:pt x="3096" y="685"/>
                </a:cubicBezTo>
                <a:close/>
                <a:moveTo>
                  <a:pt x="3111" y="879"/>
                </a:moveTo>
                <a:cubicBezTo>
                  <a:pt x="3116" y="902"/>
                  <a:pt x="3146" y="882"/>
                  <a:pt x="3158" y="879"/>
                </a:cubicBezTo>
                <a:cubicBezTo>
                  <a:pt x="3152" y="872"/>
                  <a:pt x="3161" y="863"/>
                  <a:pt x="3155" y="859"/>
                </a:cubicBezTo>
                <a:cubicBezTo>
                  <a:pt x="3130" y="866"/>
                  <a:pt x="3127" y="867"/>
                  <a:pt x="3111" y="879"/>
                </a:cubicBezTo>
                <a:close/>
                <a:moveTo>
                  <a:pt x="2961" y="887"/>
                </a:moveTo>
                <a:cubicBezTo>
                  <a:pt x="2954" y="895"/>
                  <a:pt x="2945" y="902"/>
                  <a:pt x="2934" y="907"/>
                </a:cubicBezTo>
                <a:cubicBezTo>
                  <a:pt x="2997" y="913"/>
                  <a:pt x="3050" y="904"/>
                  <a:pt x="3090" y="884"/>
                </a:cubicBezTo>
                <a:cubicBezTo>
                  <a:pt x="3083" y="885"/>
                  <a:pt x="3088" y="874"/>
                  <a:pt x="3087" y="870"/>
                </a:cubicBezTo>
                <a:cubicBezTo>
                  <a:pt x="3068" y="868"/>
                  <a:pt x="3060" y="877"/>
                  <a:pt x="3048" y="882"/>
                </a:cubicBezTo>
                <a:cubicBezTo>
                  <a:pt x="3040" y="867"/>
                  <a:pt x="2978" y="882"/>
                  <a:pt x="3003" y="890"/>
                </a:cubicBezTo>
                <a:cubicBezTo>
                  <a:pt x="2983" y="892"/>
                  <a:pt x="2982" y="889"/>
                  <a:pt x="2961" y="887"/>
                </a:cubicBezTo>
                <a:close/>
                <a:moveTo>
                  <a:pt x="2889" y="912"/>
                </a:moveTo>
                <a:cubicBezTo>
                  <a:pt x="2901" y="913"/>
                  <a:pt x="2911" y="912"/>
                  <a:pt x="2916" y="907"/>
                </a:cubicBezTo>
                <a:cubicBezTo>
                  <a:pt x="2909" y="901"/>
                  <a:pt x="2895" y="907"/>
                  <a:pt x="2889" y="912"/>
                </a:cubicBezTo>
                <a:close/>
                <a:moveTo>
                  <a:pt x="3012" y="918"/>
                </a:moveTo>
                <a:cubicBezTo>
                  <a:pt x="3012" y="922"/>
                  <a:pt x="3013" y="924"/>
                  <a:pt x="3015" y="926"/>
                </a:cubicBezTo>
                <a:cubicBezTo>
                  <a:pt x="3026" y="923"/>
                  <a:pt x="3032" y="926"/>
                  <a:pt x="3039" y="924"/>
                </a:cubicBezTo>
                <a:cubicBezTo>
                  <a:pt x="3038" y="909"/>
                  <a:pt x="3016" y="918"/>
                  <a:pt x="3012" y="918"/>
                </a:cubicBezTo>
                <a:close/>
                <a:moveTo>
                  <a:pt x="2907" y="980"/>
                </a:moveTo>
                <a:cubicBezTo>
                  <a:pt x="2913" y="980"/>
                  <a:pt x="2917" y="979"/>
                  <a:pt x="2919" y="977"/>
                </a:cubicBezTo>
                <a:cubicBezTo>
                  <a:pt x="2920" y="968"/>
                  <a:pt x="2914" y="965"/>
                  <a:pt x="2907" y="963"/>
                </a:cubicBezTo>
                <a:cubicBezTo>
                  <a:pt x="2906" y="969"/>
                  <a:pt x="2901" y="975"/>
                  <a:pt x="2907" y="980"/>
                </a:cubicBezTo>
                <a:close/>
                <a:moveTo>
                  <a:pt x="2842" y="1100"/>
                </a:moveTo>
                <a:cubicBezTo>
                  <a:pt x="2847" y="1099"/>
                  <a:pt x="2860" y="1104"/>
                  <a:pt x="2856" y="1095"/>
                </a:cubicBezTo>
                <a:cubicBezTo>
                  <a:pt x="2852" y="1095"/>
                  <a:pt x="2847" y="1095"/>
                  <a:pt x="2842" y="1095"/>
                </a:cubicBezTo>
                <a:cubicBezTo>
                  <a:pt x="2842" y="1097"/>
                  <a:pt x="2842" y="1099"/>
                  <a:pt x="2842" y="1100"/>
                </a:cubicBezTo>
                <a:close/>
                <a:moveTo>
                  <a:pt x="2818" y="1131"/>
                </a:moveTo>
                <a:cubicBezTo>
                  <a:pt x="2817" y="1126"/>
                  <a:pt x="2818" y="1123"/>
                  <a:pt x="2821" y="1120"/>
                </a:cubicBezTo>
                <a:cubicBezTo>
                  <a:pt x="2814" y="1117"/>
                  <a:pt x="2809" y="1122"/>
                  <a:pt x="2803" y="1114"/>
                </a:cubicBezTo>
                <a:cubicBezTo>
                  <a:pt x="2801" y="1126"/>
                  <a:pt x="2806" y="1132"/>
                  <a:pt x="2818" y="1131"/>
                </a:cubicBezTo>
                <a:close/>
                <a:moveTo>
                  <a:pt x="2605" y="1286"/>
                </a:moveTo>
                <a:cubicBezTo>
                  <a:pt x="2616" y="1287"/>
                  <a:pt x="2651" y="1297"/>
                  <a:pt x="2641" y="1277"/>
                </a:cubicBezTo>
                <a:cubicBezTo>
                  <a:pt x="2637" y="1290"/>
                  <a:pt x="2611" y="1271"/>
                  <a:pt x="2605" y="128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4D160428-9FCC-48A2-AE26-46FB663FCC1E}"/>
              </a:ext>
            </a:extLst>
          </p:cNvPr>
          <p:cNvSpPr/>
          <p:nvPr/>
        </p:nvSpPr>
        <p:spPr>
          <a:xfrm>
            <a:off x="947947" y="4577235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accent1"/>
                </a:solidFill>
                <a:latin typeface="汉仪新蒂唐朝体" panose="02000500000000000000" pitchFamily="2" charset="-122"/>
                <a:ea typeface="汉仪新蒂唐朝体" panose="02000500000000000000" pitchFamily="2" charset="-122"/>
              </a:rPr>
              <a:t>地点</a:t>
            </a:r>
            <a:endParaRPr lang="en-US" altLang="zh-CN" sz="1350" dirty="0">
              <a:solidFill>
                <a:schemeClr val="accent1"/>
              </a:solidFill>
              <a:latin typeface="汉仪新蒂唐朝体" panose="02000500000000000000" pitchFamily="2" charset="-122"/>
              <a:ea typeface="汉仪新蒂唐朝体" panose="02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92B86-605B-468C-9ADE-83D06DA2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64" y="464995"/>
            <a:ext cx="1501734" cy="1243565"/>
          </a:xfrm>
          <a:prstGeom prst="rect">
            <a:avLst/>
          </a:prstGeom>
          <a:effectLst>
            <a:outerShdw blurRad="228600" dir="2700000" algn="tl" rotWithShape="0">
              <a:prstClr val="black">
                <a:alpha val="70000"/>
              </a:prstClr>
            </a:outerShdw>
          </a:effectLst>
        </p:spPr>
      </p:pic>
      <p:pic>
        <p:nvPicPr>
          <p:cNvPr id="297" name="图片 296">
            <a:extLst>
              <a:ext uri="{FF2B5EF4-FFF2-40B4-BE49-F238E27FC236}">
                <a16:creationId xmlns:a16="http://schemas.microsoft.com/office/drawing/2014/main" id="{06434D76-E952-44A8-840D-01BE443DA0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37273" r="13485" b="27570"/>
          <a:stretch/>
        </p:blipFill>
        <p:spPr>
          <a:xfrm>
            <a:off x="2018451" y="5815401"/>
            <a:ext cx="869159" cy="8715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32FB09-820D-47F7-BF9A-02AE7D2DE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52" y="0"/>
            <a:ext cx="4063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4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C7F2D1D-FB88-492A-BF31-4DB1072D9A70}"/>
              </a:ext>
            </a:extLst>
          </p:cNvPr>
          <p:cNvSpPr txBox="1"/>
          <p:nvPr/>
        </p:nvSpPr>
        <p:spPr>
          <a:xfrm>
            <a:off x="1386541" y="2303538"/>
            <a:ext cx="2981544" cy="5554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2555">
              <a:defRPr/>
            </a:pPr>
            <a:r>
              <a:rPr lang="zh-CN" altLang="en-US" sz="3009" b="1" dirty="0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俱乐部官员培训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68401-304E-42E3-A75F-110F8DA714C2}"/>
              </a:ext>
            </a:extLst>
          </p:cNvPr>
          <p:cNvCxnSpPr/>
          <p:nvPr/>
        </p:nvCxnSpPr>
        <p:spPr>
          <a:xfrm>
            <a:off x="1522625" y="2142252"/>
            <a:ext cx="2709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20ACE98-06FC-4615-8AA9-B12837B17606}"/>
              </a:ext>
            </a:extLst>
          </p:cNvPr>
          <p:cNvCxnSpPr/>
          <p:nvPr/>
        </p:nvCxnSpPr>
        <p:spPr>
          <a:xfrm>
            <a:off x="1522625" y="3045004"/>
            <a:ext cx="2709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文本框 2">
            <a:extLst>
              <a:ext uri="{FF2B5EF4-FFF2-40B4-BE49-F238E27FC236}">
                <a16:creationId xmlns:a16="http://schemas.microsoft.com/office/drawing/2014/main" id="{7224E464-DCC3-46EE-A3B2-C24742667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4082" y="4611201"/>
            <a:ext cx="2671293" cy="14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B0604020202020204" pitchFamily="34" charset="0"/>
              </a:defRPr>
            </a:lvl9pPr>
          </a:lstStyle>
          <a:p>
            <a:pPr defTabSz="32255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时间：</a:t>
            </a:r>
            <a:r>
              <a:rPr lang="zh-CN" altLang="zh-CN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2019</a:t>
            </a:r>
            <a:r>
              <a:rPr lang="zh-CN" altLang="en-US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年</a:t>
            </a:r>
            <a:r>
              <a:rPr lang="zh-CN" altLang="zh-CN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6</a:t>
            </a:r>
            <a:r>
              <a:rPr lang="zh-CN" altLang="en-US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月</a:t>
            </a:r>
            <a:r>
              <a:rPr lang="zh-CN" altLang="zh-CN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29</a:t>
            </a:r>
            <a:r>
              <a:rPr lang="zh-CN" altLang="en-US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日 星期天</a:t>
            </a:r>
            <a:endParaRPr lang="zh-CN" altLang="zh-CN" sz="1270" noProof="1">
              <a:solidFill>
                <a:prstClr val="white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  <a:p>
            <a:pPr defTabSz="32255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      </a:t>
            </a:r>
            <a:r>
              <a:rPr lang="en-US" altLang="zh-CN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 </a:t>
            </a:r>
            <a:r>
              <a:rPr lang="zh-CN" altLang="zh-CN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   14</a:t>
            </a:r>
            <a:r>
              <a:rPr lang="zh-CN" altLang="en-US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：</a:t>
            </a:r>
            <a:r>
              <a:rPr lang="zh-CN" altLang="zh-CN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00-16</a:t>
            </a:r>
            <a:r>
              <a:rPr lang="zh-CN" altLang="en-US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：</a:t>
            </a:r>
            <a:r>
              <a:rPr lang="zh-CN" altLang="zh-CN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00</a:t>
            </a:r>
          </a:p>
          <a:p>
            <a:pPr defTabSz="32255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70" noProof="1">
              <a:solidFill>
                <a:prstClr val="white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  <a:p>
            <a:pPr defTabSz="32255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地点：红星路氪空间</a:t>
            </a:r>
            <a:r>
              <a:rPr lang="zh-CN" altLang="zh-CN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4</a:t>
            </a:r>
            <a:r>
              <a:rPr lang="zh-CN" altLang="en-US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楼</a:t>
            </a:r>
            <a:endParaRPr lang="zh-CN" altLang="zh-CN" sz="1270" noProof="1">
              <a:solidFill>
                <a:prstClr val="white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  <a:p>
            <a:pPr defTabSz="32255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270" noProof="1">
              <a:solidFill>
                <a:prstClr val="white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  <a:p>
            <a:pPr defTabSz="32255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270" noProof="1">
              <a:solidFill>
                <a:prstClr val="white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  <a:p>
            <a:pPr defTabSz="32255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交通：市二医院站</a:t>
            </a:r>
            <a:r>
              <a:rPr lang="en-US" altLang="zh-CN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F</a:t>
            </a:r>
            <a:r>
              <a:rPr lang="zh-CN" altLang="en-US" sz="1270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口</a:t>
            </a:r>
            <a:endParaRPr lang="zh-CN" altLang="zh-CN" sz="1270" noProof="1">
              <a:solidFill>
                <a:prstClr val="white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2056" name="文本框 3">
            <a:extLst>
              <a:ext uri="{FF2B5EF4-FFF2-40B4-BE49-F238E27FC236}">
                <a16:creationId xmlns:a16="http://schemas.microsoft.com/office/drawing/2014/main" id="{7C6A44DC-A84D-4913-88A4-A016C4098BEB}"/>
              </a:ext>
            </a:extLst>
          </p:cNvPr>
          <p:cNvSpPr txBox="1"/>
          <p:nvPr/>
        </p:nvSpPr>
        <p:spPr>
          <a:xfrm>
            <a:off x="1302380" y="3221970"/>
            <a:ext cx="1263404" cy="63312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32255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57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District 118   </a:t>
            </a:r>
            <a:endParaRPr lang="zh-CN" altLang="en-US" sz="1757" noProof="1">
              <a:solidFill>
                <a:prstClr val="white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2057" name="文本框 10">
            <a:extLst>
              <a:ext uri="{FF2B5EF4-FFF2-40B4-BE49-F238E27FC236}">
                <a16:creationId xmlns:a16="http://schemas.microsoft.com/office/drawing/2014/main" id="{9FD29087-380B-48E1-BD99-1E37BB8EF925}"/>
              </a:ext>
            </a:extLst>
          </p:cNvPr>
          <p:cNvSpPr txBox="1"/>
          <p:nvPr/>
        </p:nvSpPr>
        <p:spPr>
          <a:xfrm>
            <a:off x="3082716" y="3513180"/>
            <a:ext cx="1264524" cy="36272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32255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57" noProof="1">
                <a:solidFill>
                  <a:prstClr val="white"/>
                </a:solidFill>
                <a:latin typeface="Arial" panose="020F0502020204030204"/>
                <a:ea typeface="Microsoft YaHei"/>
                <a:cs typeface="+mn-ea"/>
                <a:sym typeface="+mn-lt"/>
              </a:rPr>
              <a:t>Division A</a:t>
            </a:r>
            <a:endParaRPr lang="zh-CN" altLang="en-US" sz="1757" noProof="1">
              <a:solidFill>
                <a:prstClr val="white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2" name="图片 20">
            <a:extLst>
              <a:ext uri="{FF2B5EF4-FFF2-40B4-BE49-F238E27FC236}">
                <a16:creationId xmlns:a16="http://schemas.microsoft.com/office/drawing/2014/main" id="{7BCAEEA5-8E9F-492A-884A-CB08FE457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6220">
            <a:off x="2374257" y="3077484"/>
            <a:ext cx="935233" cy="93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BC00CD-D6AD-45AA-935F-97FD894EA2B6}"/>
              </a:ext>
            </a:extLst>
          </p:cNvPr>
          <p:cNvSpPr txBox="1"/>
          <p:nvPr/>
        </p:nvSpPr>
        <p:spPr bwMode="auto">
          <a:xfrm>
            <a:off x="1255495" y="426353"/>
            <a:ext cx="1268093" cy="16990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255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441" b="1" dirty="0">
                <a:blipFill>
                  <a:blip r:embed="rId3"/>
                  <a:stretch>
                    <a:fillRect/>
                  </a:stretch>
                </a:blipFill>
                <a:latin typeface="Arial" panose="020F0502020204030204"/>
                <a:ea typeface="Microsoft YaHei"/>
                <a:cs typeface="+mn-ea"/>
                <a:sym typeface="+mn-lt"/>
              </a:rPr>
              <a:t>C</a:t>
            </a:r>
            <a:endParaRPr lang="zh-CN" altLang="en-US" sz="10441" b="1" dirty="0">
              <a:blipFill>
                <a:blip r:embed="rId3"/>
                <a:stretch>
                  <a:fillRect/>
                </a:stretch>
              </a:blipFill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B47F24-E0EB-4668-943F-0563F6AEB5FD}"/>
              </a:ext>
            </a:extLst>
          </p:cNvPr>
          <p:cNvSpPr txBox="1"/>
          <p:nvPr/>
        </p:nvSpPr>
        <p:spPr bwMode="auto">
          <a:xfrm>
            <a:off x="2243266" y="426353"/>
            <a:ext cx="1268093" cy="16990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255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441" b="1" dirty="0">
                <a:blipFill>
                  <a:blip r:embed="rId3"/>
                  <a:stretch>
                    <a:fillRect/>
                  </a:stretch>
                </a:blipFill>
                <a:latin typeface="Arial" panose="020F0502020204030204"/>
                <a:ea typeface="Microsoft YaHei"/>
                <a:cs typeface="+mn-ea"/>
                <a:sym typeface="+mn-lt"/>
              </a:rPr>
              <a:t>O</a:t>
            </a:r>
            <a:endParaRPr lang="zh-CN" altLang="en-US" sz="10441" b="1" dirty="0">
              <a:blipFill>
                <a:blip r:embed="rId3"/>
                <a:stretch>
                  <a:fillRect/>
                </a:stretch>
              </a:blipFill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99B5BA-FEF5-4975-AA72-DF0EAC327AC9}"/>
              </a:ext>
            </a:extLst>
          </p:cNvPr>
          <p:cNvSpPr txBox="1"/>
          <p:nvPr/>
        </p:nvSpPr>
        <p:spPr bwMode="auto">
          <a:xfrm>
            <a:off x="3231036" y="426353"/>
            <a:ext cx="1268093" cy="16990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32255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441" b="1" dirty="0">
                <a:blipFill>
                  <a:blip r:embed="rId3"/>
                  <a:stretch>
                    <a:fillRect/>
                  </a:stretch>
                </a:blipFill>
                <a:latin typeface="Arial" panose="020F0502020204030204"/>
                <a:ea typeface="Microsoft YaHei"/>
                <a:cs typeface="+mn-ea"/>
                <a:sym typeface="+mn-lt"/>
              </a:rPr>
              <a:t>T</a:t>
            </a:r>
            <a:endParaRPr lang="zh-CN" altLang="en-US" sz="10441" b="1" dirty="0">
              <a:blipFill>
                <a:blip r:embed="rId3"/>
                <a:stretch>
                  <a:fillRect/>
                </a:stretch>
              </a:blipFill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2058" name="图片 3">
            <a:extLst>
              <a:ext uri="{FF2B5EF4-FFF2-40B4-BE49-F238E27FC236}">
                <a16:creationId xmlns:a16="http://schemas.microsoft.com/office/drawing/2014/main" id="{F70CD1D7-570E-4F7E-96AF-E9F633249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098" y="5268709"/>
            <a:ext cx="631702" cy="52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9" name="time_151958">
            <a:extLst>
              <a:ext uri="{FF2B5EF4-FFF2-40B4-BE49-F238E27FC236}">
                <a16:creationId xmlns:a16="http://schemas.microsoft.com/office/drawing/2014/main" id="{ED16DDCA-E4A7-434F-93D9-48C970E7CF66}"/>
              </a:ext>
            </a:extLst>
          </p:cNvPr>
          <p:cNvSpPr>
            <a:spLocks noChangeAspect="1"/>
          </p:cNvSpPr>
          <p:nvPr/>
        </p:nvSpPr>
        <p:spPr bwMode="auto">
          <a:xfrm>
            <a:off x="1547616" y="4611201"/>
            <a:ext cx="267689" cy="266569"/>
          </a:xfrm>
          <a:custGeom>
            <a:avLst/>
            <a:gdLst>
              <a:gd name="T0" fmla="*/ 120776 w 595518"/>
              <a:gd name="T1" fmla="*/ 55012 h 594654"/>
              <a:gd name="T2" fmla="*/ 129506 w 595518"/>
              <a:gd name="T3" fmla="*/ 63712 h 594654"/>
              <a:gd name="T4" fmla="*/ 129506 w 595518"/>
              <a:gd name="T5" fmla="*/ 131786 h 594654"/>
              <a:gd name="T6" fmla="*/ 155698 w 595518"/>
              <a:gd name="T7" fmla="*/ 131352 h 594654"/>
              <a:gd name="T8" fmla="*/ 164429 w 595518"/>
              <a:gd name="T9" fmla="*/ 140051 h 594654"/>
              <a:gd name="T10" fmla="*/ 155917 w 595518"/>
              <a:gd name="T11" fmla="*/ 148751 h 594654"/>
              <a:gd name="T12" fmla="*/ 120993 w 595518"/>
              <a:gd name="T13" fmla="*/ 149403 h 594654"/>
              <a:gd name="T14" fmla="*/ 120776 w 595518"/>
              <a:gd name="T15" fmla="*/ 149403 h 594654"/>
              <a:gd name="T16" fmla="*/ 119029 w 595518"/>
              <a:gd name="T17" fmla="*/ 149185 h 594654"/>
              <a:gd name="T18" fmla="*/ 118811 w 595518"/>
              <a:gd name="T19" fmla="*/ 148968 h 594654"/>
              <a:gd name="T20" fmla="*/ 117501 w 595518"/>
              <a:gd name="T21" fmla="*/ 148751 h 594654"/>
              <a:gd name="T22" fmla="*/ 117064 w 595518"/>
              <a:gd name="T23" fmla="*/ 148533 h 594654"/>
              <a:gd name="T24" fmla="*/ 115974 w 595518"/>
              <a:gd name="T25" fmla="*/ 147881 h 594654"/>
              <a:gd name="T26" fmla="*/ 115537 w 595518"/>
              <a:gd name="T27" fmla="*/ 147446 h 594654"/>
              <a:gd name="T28" fmla="*/ 114664 w 595518"/>
              <a:gd name="T29" fmla="*/ 146793 h 594654"/>
              <a:gd name="T30" fmla="*/ 114445 w 595518"/>
              <a:gd name="T31" fmla="*/ 146358 h 594654"/>
              <a:gd name="T32" fmla="*/ 113572 w 595518"/>
              <a:gd name="T33" fmla="*/ 145488 h 594654"/>
              <a:gd name="T34" fmla="*/ 113354 w 595518"/>
              <a:gd name="T35" fmla="*/ 145054 h 594654"/>
              <a:gd name="T36" fmla="*/ 112917 w 595518"/>
              <a:gd name="T37" fmla="*/ 143966 h 594654"/>
              <a:gd name="T38" fmla="*/ 112699 w 595518"/>
              <a:gd name="T39" fmla="*/ 143531 h 594654"/>
              <a:gd name="T40" fmla="*/ 112263 w 595518"/>
              <a:gd name="T41" fmla="*/ 142443 h 594654"/>
              <a:gd name="T42" fmla="*/ 112263 w 595518"/>
              <a:gd name="T43" fmla="*/ 141791 h 594654"/>
              <a:gd name="T44" fmla="*/ 112045 w 595518"/>
              <a:gd name="T45" fmla="*/ 140703 h 594654"/>
              <a:gd name="T46" fmla="*/ 112045 w 595518"/>
              <a:gd name="T47" fmla="*/ 63712 h 594654"/>
              <a:gd name="T48" fmla="*/ 120776 w 595518"/>
              <a:gd name="T49" fmla="*/ 55012 h 594654"/>
              <a:gd name="T50" fmla="*/ 120772 w 595518"/>
              <a:gd name="T51" fmla="*/ 17398 h 594654"/>
              <a:gd name="T52" fmla="*/ 17472 w 595518"/>
              <a:gd name="T53" fmla="*/ 120267 h 594654"/>
              <a:gd name="T54" fmla="*/ 120772 w 595518"/>
              <a:gd name="T55" fmla="*/ 223353 h 594654"/>
              <a:gd name="T56" fmla="*/ 224292 w 595518"/>
              <a:gd name="T57" fmla="*/ 120267 h 594654"/>
              <a:gd name="T58" fmla="*/ 120772 w 595518"/>
              <a:gd name="T59" fmla="*/ 17398 h 594654"/>
              <a:gd name="T60" fmla="*/ 120772 w 595518"/>
              <a:gd name="T61" fmla="*/ 0 h 594654"/>
              <a:gd name="T62" fmla="*/ 241763 w 595518"/>
              <a:gd name="T63" fmla="*/ 120267 h 594654"/>
              <a:gd name="T64" fmla="*/ 120772 w 595518"/>
              <a:gd name="T65" fmla="*/ 240752 h 594654"/>
              <a:gd name="T66" fmla="*/ 0 w 595518"/>
              <a:gd name="T67" fmla="*/ 120267 h 594654"/>
              <a:gd name="T68" fmla="*/ 120772 w 595518"/>
              <a:gd name="T69" fmla="*/ 0 h 59465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95518" h="594654">
                <a:moveTo>
                  <a:pt x="297497" y="135879"/>
                </a:moveTo>
                <a:cubicBezTo>
                  <a:pt x="309325" y="135879"/>
                  <a:pt x="319003" y="145549"/>
                  <a:pt x="319003" y="157367"/>
                </a:cubicBezTo>
                <a:lnTo>
                  <a:pt x="319003" y="325511"/>
                </a:lnTo>
                <a:lnTo>
                  <a:pt x="383521" y="324437"/>
                </a:lnTo>
                <a:cubicBezTo>
                  <a:pt x="395349" y="324437"/>
                  <a:pt x="405026" y="334106"/>
                  <a:pt x="405026" y="345925"/>
                </a:cubicBezTo>
                <a:cubicBezTo>
                  <a:pt x="405564" y="357743"/>
                  <a:pt x="395886" y="367413"/>
                  <a:pt x="384058" y="367413"/>
                </a:cubicBezTo>
                <a:lnTo>
                  <a:pt x="298035" y="369024"/>
                </a:lnTo>
                <a:lnTo>
                  <a:pt x="297497" y="369024"/>
                </a:lnTo>
                <a:cubicBezTo>
                  <a:pt x="296422" y="369024"/>
                  <a:pt x="294809" y="368487"/>
                  <a:pt x="293196" y="368487"/>
                </a:cubicBezTo>
                <a:cubicBezTo>
                  <a:pt x="293196" y="368487"/>
                  <a:pt x="292658" y="368487"/>
                  <a:pt x="292658" y="367950"/>
                </a:cubicBezTo>
                <a:cubicBezTo>
                  <a:pt x="291583" y="367950"/>
                  <a:pt x="290508" y="367413"/>
                  <a:pt x="289432" y="367413"/>
                </a:cubicBezTo>
                <a:cubicBezTo>
                  <a:pt x="288895" y="366875"/>
                  <a:pt x="288895" y="366875"/>
                  <a:pt x="288357" y="366875"/>
                </a:cubicBezTo>
                <a:cubicBezTo>
                  <a:pt x="287282" y="366338"/>
                  <a:pt x="286744" y="365801"/>
                  <a:pt x="285669" y="365264"/>
                </a:cubicBezTo>
                <a:cubicBezTo>
                  <a:pt x="285131" y="364727"/>
                  <a:pt x="285131" y="364727"/>
                  <a:pt x="284593" y="364189"/>
                </a:cubicBezTo>
                <a:cubicBezTo>
                  <a:pt x="284056" y="363652"/>
                  <a:pt x="282980" y="363115"/>
                  <a:pt x="282443" y="362578"/>
                </a:cubicBezTo>
                <a:cubicBezTo>
                  <a:pt x="282443" y="362041"/>
                  <a:pt x="281905" y="362041"/>
                  <a:pt x="281905" y="361503"/>
                </a:cubicBezTo>
                <a:cubicBezTo>
                  <a:pt x="280830" y="360966"/>
                  <a:pt x="280292" y="360429"/>
                  <a:pt x="279755" y="359355"/>
                </a:cubicBezTo>
                <a:cubicBezTo>
                  <a:pt x="279755" y="358817"/>
                  <a:pt x="279755" y="358817"/>
                  <a:pt x="279217" y="358280"/>
                </a:cubicBezTo>
                <a:cubicBezTo>
                  <a:pt x="278679" y="357743"/>
                  <a:pt x="278142" y="356669"/>
                  <a:pt x="278142" y="355594"/>
                </a:cubicBezTo>
                <a:cubicBezTo>
                  <a:pt x="277604" y="355594"/>
                  <a:pt x="277604" y="355057"/>
                  <a:pt x="277604" y="354520"/>
                </a:cubicBezTo>
                <a:cubicBezTo>
                  <a:pt x="277066" y="353445"/>
                  <a:pt x="277066" y="352908"/>
                  <a:pt x="276529" y="351834"/>
                </a:cubicBezTo>
                <a:cubicBezTo>
                  <a:pt x="276529" y="351297"/>
                  <a:pt x="276529" y="350759"/>
                  <a:pt x="276529" y="350222"/>
                </a:cubicBezTo>
                <a:cubicBezTo>
                  <a:pt x="276529" y="349148"/>
                  <a:pt x="275991" y="348611"/>
                  <a:pt x="275991" y="347536"/>
                </a:cubicBezTo>
                <a:lnTo>
                  <a:pt x="275991" y="157367"/>
                </a:lnTo>
                <a:cubicBezTo>
                  <a:pt x="275991" y="145549"/>
                  <a:pt x="285669" y="135879"/>
                  <a:pt x="297497" y="135879"/>
                </a:cubicBezTo>
                <a:close/>
                <a:moveTo>
                  <a:pt x="297490" y="42974"/>
                </a:moveTo>
                <a:cubicBezTo>
                  <a:pt x="157083" y="42974"/>
                  <a:pt x="43036" y="156856"/>
                  <a:pt x="43036" y="297059"/>
                </a:cubicBezTo>
                <a:cubicBezTo>
                  <a:pt x="43036" y="437262"/>
                  <a:pt x="157083" y="551680"/>
                  <a:pt x="297490" y="551680"/>
                </a:cubicBezTo>
                <a:cubicBezTo>
                  <a:pt x="437897" y="551680"/>
                  <a:pt x="552482" y="437262"/>
                  <a:pt x="552482" y="297059"/>
                </a:cubicBezTo>
                <a:cubicBezTo>
                  <a:pt x="552482" y="156856"/>
                  <a:pt x="437897" y="42974"/>
                  <a:pt x="297490" y="42974"/>
                </a:cubicBezTo>
                <a:close/>
                <a:moveTo>
                  <a:pt x="297490" y="0"/>
                </a:moveTo>
                <a:cubicBezTo>
                  <a:pt x="461567" y="0"/>
                  <a:pt x="595518" y="133219"/>
                  <a:pt x="595518" y="297059"/>
                </a:cubicBezTo>
                <a:cubicBezTo>
                  <a:pt x="595518" y="460897"/>
                  <a:pt x="461567" y="594654"/>
                  <a:pt x="297490" y="594654"/>
                </a:cubicBezTo>
                <a:cubicBezTo>
                  <a:pt x="133413" y="594654"/>
                  <a:pt x="0" y="460897"/>
                  <a:pt x="0" y="297059"/>
                </a:cubicBezTo>
                <a:cubicBezTo>
                  <a:pt x="0" y="133219"/>
                  <a:pt x="133413" y="0"/>
                  <a:pt x="297490" y="0"/>
                </a:cubicBez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defTabSz="32255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270">
              <a:solidFill>
                <a:prstClr val="black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2060" name="pointer-spot-tool-for-maps_40028">
            <a:extLst>
              <a:ext uri="{FF2B5EF4-FFF2-40B4-BE49-F238E27FC236}">
                <a16:creationId xmlns:a16="http://schemas.microsoft.com/office/drawing/2014/main" id="{6886A7FC-4E19-4C2E-BDB0-7552D984E08C}"/>
              </a:ext>
            </a:extLst>
          </p:cNvPr>
          <p:cNvSpPr>
            <a:spLocks noChangeAspect="1"/>
          </p:cNvSpPr>
          <p:nvPr/>
        </p:nvSpPr>
        <p:spPr bwMode="auto">
          <a:xfrm>
            <a:off x="1547616" y="5143219"/>
            <a:ext cx="301290" cy="330412"/>
          </a:xfrm>
          <a:custGeom>
            <a:avLst/>
            <a:gdLst>
              <a:gd name="T0" fmla="*/ 91697 w 510187"/>
              <a:gd name="T1" fmla="*/ 279286 h 559418"/>
              <a:gd name="T2" fmla="*/ 126791 w 510187"/>
              <a:gd name="T3" fmla="*/ 279286 h 559418"/>
              <a:gd name="T4" fmla="*/ 136979 w 510187"/>
              <a:gd name="T5" fmla="*/ 295109 h 559418"/>
              <a:gd name="T6" fmla="*/ 98490 w 510187"/>
              <a:gd name="T7" fmla="*/ 295109 h 559418"/>
              <a:gd name="T8" fmla="*/ 33961 w 510187"/>
              <a:gd name="T9" fmla="*/ 375354 h 559418"/>
              <a:gd name="T10" fmla="*/ 323770 w 510187"/>
              <a:gd name="T11" fmla="*/ 375354 h 559418"/>
              <a:gd name="T12" fmla="*/ 259241 w 510187"/>
              <a:gd name="T13" fmla="*/ 295109 h 559418"/>
              <a:gd name="T14" fmla="*/ 221883 w 510187"/>
              <a:gd name="T15" fmla="*/ 295109 h 559418"/>
              <a:gd name="T16" fmla="*/ 230940 w 510187"/>
              <a:gd name="T17" fmla="*/ 279286 h 559418"/>
              <a:gd name="T18" fmla="*/ 267166 w 510187"/>
              <a:gd name="T19" fmla="*/ 279286 h 559418"/>
              <a:gd name="T20" fmla="*/ 357731 w 510187"/>
              <a:gd name="T21" fmla="*/ 392308 h 559418"/>
              <a:gd name="T22" fmla="*/ 0 w 510187"/>
              <a:gd name="T23" fmla="*/ 392308 h 559418"/>
              <a:gd name="T24" fmla="*/ 178775 w 510187"/>
              <a:gd name="T25" fmla="*/ 55401 h 559418"/>
              <a:gd name="T26" fmla="*/ 123292 w 510187"/>
              <a:gd name="T27" fmla="*/ 111933 h 559418"/>
              <a:gd name="T28" fmla="*/ 178775 w 510187"/>
              <a:gd name="T29" fmla="*/ 167333 h 559418"/>
              <a:gd name="T30" fmla="*/ 235389 w 510187"/>
              <a:gd name="T31" fmla="*/ 111933 h 559418"/>
              <a:gd name="T32" fmla="*/ 178775 w 510187"/>
              <a:gd name="T33" fmla="*/ 55401 h 559418"/>
              <a:gd name="T34" fmla="*/ 178775 w 510187"/>
              <a:gd name="T35" fmla="*/ 0 h 559418"/>
              <a:gd name="T36" fmla="*/ 290871 w 510187"/>
              <a:gd name="T37" fmla="*/ 111933 h 559418"/>
              <a:gd name="T38" fmla="*/ 178775 w 510187"/>
              <a:gd name="T39" fmla="*/ 335797 h 559418"/>
              <a:gd name="T40" fmla="*/ 66677 w 510187"/>
              <a:gd name="T41" fmla="*/ 111933 h 559418"/>
              <a:gd name="T42" fmla="*/ 178775 w 510187"/>
              <a:gd name="T43" fmla="*/ 0 h 55941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10187" h="559418">
                <a:moveTo>
                  <a:pt x="130776" y="398252"/>
                </a:moveTo>
                <a:lnTo>
                  <a:pt x="180826" y="398252"/>
                </a:lnTo>
                <a:cubicBezTo>
                  <a:pt x="185669" y="404699"/>
                  <a:pt x="190513" y="412757"/>
                  <a:pt x="195356" y="420815"/>
                </a:cubicBezTo>
                <a:lnTo>
                  <a:pt x="140463" y="420815"/>
                </a:lnTo>
                <a:lnTo>
                  <a:pt x="48435" y="535243"/>
                </a:lnTo>
                <a:lnTo>
                  <a:pt x="461752" y="535243"/>
                </a:lnTo>
                <a:lnTo>
                  <a:pt x="369724" y="420815"/>
                </a:lnTo>
                <a:lnTo>
                  <a:pt x="316445" y="420815"/>
                </a:lnTo>
                <a:cubicBezTo>
                  <a:pt x="319674" y="412757"/>
                  <a:pt x="324518" y="404699"/>
                  <a:pt x="329361" y="398252"/>
                </a:cubicBezTo>
                <a:lnTo>
                  <a:pt x="381026" y="398252"/>
                </a:lnTo>
                <a:lnTo>
                  <a:pt x="510187" y="559418"/>
                </a:lnTo>
                <a:lnTo>
                  <a:pt x="0" y="559418"/>
                </a:lnTo>
                <a:lnTo>
                  <a:pt x="130776" y="398252"/>
                </a:lnTo>
                <a:close/>
                <a:moveTo>
                  <a:pt x="254964" y="79000"/>
                </a:moveTo>
                <a:cubicBezTo>
                  <a:pt x="211363" y="79000"/>
                  <a:pt x="175836" y="116081"/>
                  <a:pt x="175836" y="159612"/>
                </a:cubicBezTo>
                <a:cubicBezTo>
                  <a:pt x="175836" y="203142"/>
                  <a:pt x="211363" y="238611"/>
                  <a:pt x="254964" y="238611"/>
                </a:cubicBezTo>
                <a:cubicBezTo>
                  <a:pt x="300179" y="238611"/>
                  <a:pt x="335706" y="203142"/>
                  <a:pt x="335706" y="159612"/>
                </a:cubicBezTo>
                <a:cubicBezTo>
                  <a:pt x="335706" y="116081"/>
                  <a:pt x="300179" y="79000"/>
                  <a:pt x="254964" y="79000"/>
                </a:cubicBezTo>
                <a:close/>
                <a:moveTo>
                  <a:pt x="254964" y="0"/>
                </a:moveTo>
                <a:cubicBezTo>
                  <a:pt x="343781" y="0"/>
                  <a:pt x="414834" y="70939"/>
                  <a:pt x="414834" y="159612"/>
                </a:cubicBezTo>
                <a:cubicBezTo>
                  <a:pt x="414834" y="246673"/>
                  <a:pt x="254964" y="478835"/>
                  <a:pt x="254964" y="478835"/>
                </a:cubicBezTo>
                <a:cubicBezTo>
                  <a:pt x="254964" y="478835"/>
                  <a:pt x="95093" y="246673"/>
                  <a:pt x="95093" y="159612"/>
                </a:cubicBezTo>
                <a:cubicBezTo>
                  <a:pt x="95093" y="70939"/>
                  <a:pt x="167761" y="0"/>
                  <a:pt x="254964" y="0"/>
                </a:cubicBez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defTabSz="32255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270">
              <a:solidFill>
                <a:prstClr val="black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2061" name="bus_88581">
            <a:extLst>
              <a:ext uri="{FF2B5EF4-FFF2-40B4-BE49-F238E27FC236}">
                <a16:creationId xmlns:a16="http://schemas.microsoft.com/office/drawing/2014/main" id="{6BA8E30F-75D0-4E75-AE77-66A250A5FF8C}"/>
              </a:ext>
            </a:extLst>
          </p:cNvPr>
          <p:cNvSpPr>
            <a:spLocks noChangeAspect="1"/>
          </p:cNvSpPr>
          <p:nvPr/>
        </p:nvSpPr>
        <p:spPr bwMode="auto">
          <a:xfrm>
            <a:off x="1547616" y="5823644"/>
            <a:ext cx="313611" cy="175846"/>
          </a:xfrm>
          <a:custGeom>
            <a:avLst/>
            <a:gdLst>
              <a:gd name="T0" fmla="*/ 415844 w 603918"/>
              <a:gd name="T1" fmla="*/ 262756 h 340055"/>
              <a:gd name="T2" fmla="*/ 417945 w 603918"/>
              <a:gd name="T3" fmla="*/ 276838 h 340055"/>
              <a:gd name="T4" fmla="*/ 508587 w 603918"/>
              <a:gd name="T5" fmla="*/ 276239 h 340055"/>
              <a:gd name="T6" fmla="*/ 510538 w 603918"/>
              <a:gd name="T7" fmla="*/ 262756 h 340055"/>
              <a:gd name="T8" fmla="*/ 135663 w 603918"/>
              <a:gd name="T9" fmla="*/ 215568 h 340055"/>
              <a:gd name="T10" fmla="*/ 90042 w 603918"/>
              <a:gd name="T11" fmla="*/ 275340 h 340055"/>
              <a:gd name="T12" fmla="*/ 135663 w 603918"/>
              <a:gd name="T13" fmla="*/ 310094 h 340055"/>
              <a:gd name="T14" fmla="*/ 181284 w 603918"/>
              <a:gd name="T15" fmla="*/ 275340 h 340055"/>
              <a:gd name="T16" fmla="*/ 135663 w 603918"/>
              <a:gd name="T17" fmla="*/ 215568 h 340055"/>
              <a:gd name="T18" fmla="*/ 370548 w 603918"/>
              <a:gd name="T19" fmla="*/ 135574 h 340055"/>
              <a:gd name="T20" fmla="*/ 401298 w 603918"/>
              <a:gd name="T21" fmla="*/ 75488 h 340055"/>
              <a:gd name="T22" fmla="*/ 358547 w 603918"/>
              <a:gd name="T23" fmla="*/ 51513 h 340055"/>
              <a:gd name="T24" fmla="*/ 425298 w 603918"/>
              <a:gd name="T25" fmla="*/ 63500 h 340055"/>
              <a:gd name="T26" fmla="*/ 413298 w 603918"/>
              <a:gd name="T27" fmla="*/ 159549 h 340055"/>
              <a:gd name="T28" fmla="*/ 346547 w 603918"/>
              <a:gd name="T29" fmla="*/ 147562 h 340055"/>
              <a:gd name="T30" fmla="*/ 358547 w 603918"/>
              <a:gd name="T31" fmla="*/ 51513 h 340055"/>
              <a:gd name="T32" fmla="*/ 478123 w 603918"/>
              <a:gd name="T33" fmla="*/ 132577 h 340055"/>
              <a:gd name="T34" fmla="*/ 556159 w 603918"/>
              <a:gd name="T35" fmla="*/ 29961 h 340055"/>
              <a:gd name="T36" fmla="*/ 90942 w 603918"/>
              <a:gd name="T37" fmla="*/ 29961 h 340055"/>
              <a:gd name="T38" fmla="*/ 293536 w 603918"/>
              <a:gd name="T39" fmla="*/ 132577 h 340055"/>
              <a:gd name="T40" fmla="*/ 90942 w 603918"/>
              <a:gd name="T41" fmla="*/ 29961 h 340055"/>
              <a:gd name="T42" fmla="*/ 30014 w 603918"/>
              <a:gd name="T43" fmla="*/ 265153 h 340055"/>
              <a:gd name="T44" fmla="*/ 58377 w 603918"/>
              <a:gd name="T45" fmla="*/ 262756 h 340055"/>
              <a:gd name="T46" fmla="*/ 212949 w 603918"/>
              <a:gd name="T47" fmla="*/ 262756 h 340055"/>
              <a:gd name="T48" fmla="*/ 385830 w 603918"/>
              <a:gd name="T49" fmla="*/ 265153 h 340055"/>
              <a:gd name="T50" fmla="*/ 463116 w 603918"/>
              <a:gd name="T51" fmla="*/ 185607 h 340055"/>
              <a:gd name="T52" fmla="*/ 540402 w 603918"/>
              <a:gd name="T53" fmla="*/ 265153 h 340055"/>
              <a:gd name="T54" fmla="*/ 565463 w 603918"/>
              <a:gd name="T55" fmla="*/ 162537 h 340055"/>
              <a:gd name="T56" fmla="*/ 448109 w 603918"/>
              <a:gd name="T57" fmla="*/ 147557 h 340055"/>
              <a:gd name="T58" fmla="*/ 323550 w 603918"/>
              <a:gd name="T59" fmla="*/ 29961 h 340055"/>
              <a:gd name="T60" fmla="*/ 308543 w 603918"/>
              <a:gd name="T61" fmla="*/ 162537 h 340055"/>
              <a:gd name="T62" fmla="*/ 60928 w 603918"/>
              <a:gd name="T63" fmla="*/ 147557 h 340055"/>
              <a:gd name="T64" fmla="*/ 30014 w 603918"/>
              <a:gd name="T65" fmla="*/ 29961 h 340055"/>
              <a:gd name="T66" fmla="*/ 75935 w 603918"/>
              <a:gd name="T67" fmla="*/ 0 h 340055"/>
              <a:gd name="T68" fmla="*/ 570115 w 603918"/>
              <a:gd name="T69" fmla="*/ 0 h 340055"/>
              <a:gd name="T70" fmla="*/ 603881 w 603918"/>
              <a:gd name="T71" fmla="*/ 279085 h 340055"/>
              <a:gd name="T72" fmla="*/ 588874 w 603918"/>
              <a:gd name="T73" fmla="*/ 295114 h 340055"/>
              <a:gd name="T74" fmla="*/ 463116 w 603918"/>
              <a:gd name="T75" fmla="*/ 340055 h 340055"/>
              <a:gd name="T76" fmla="*/ 205896 w 603918"/>
              <a:gd name="T77" fmla="*/ 295114 h 340055"/>
              <a:gd name="T78" fmla="*/ 65430 w 603918"/>
              <a:gd name="T79" fmla="*/ 295114 h 340055"/>
              <a:gd name="T80" fmla="*/ 0 w 603918"/>
              <a:gd name="T81" fmla="*/ 280133 h 340055"/>
              <a:gd name="T82" fmla="*/ 15007 w 603918"/>
              <a:gd name="T83" fmla="*/ 0 h 340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3918" h="340055">
                <a:moveTo>
                  <a:pt x="463116" y="215568"/>
                </a:moveTo>
                <a:cubicBezTo>
                  <a:pt x="437003" y="215568"/>
                  <a:pt x="415844" y="236840"/>
                  <a:pt x="415844" y="262756"/>
                </a:cubicBezTo>
                <a:cubicBezTo>
                  <a:pt x="415844" y="267100"/>
                  <a:pt x="416444" y="271295"/>
                  <a:pt x="417494" y="275190"/>
                </a:cubicBezTo>
                <a:cubicBezTo>
                  <a:pt x="417644" y="275789"/>
                  <a:pt x="417795" y="276239"/>
                  <a:pt x="417945" y="276838"/>
                </a:cubicBezTo>
                <a:cubicBezTo>
                  <a:pt x="423947" y="296013"/>
                  <a:pt x="441956" y="310094"/>
                  <a:pt x="463116" y="310094"/>
                </a:cubicBezTo>
                <a:cubicBezTo>
                  <a:pt x="484576" y="310094"/>
                  <a:pt x="502734" y="295713"/>
                  <a:pt x="508587" y="276239"/>
                </a:cubicBezTo>
                <a:cubicBezTo>
                  <a:pt x="508587" y="275939"/>
                  <a:pt x="508737" y="275639"/>
                  <a:pt x="508737" y="275340"/>
                </a:cubicBezTo>
                <a:cubicBezTo>
                  <a:pt x="509937" y="271445"/>
                  <a:pt x="510538" y="267250"/>
                  <a:pt x="510538" y="262756"/>
                </a:cubicBezTo>
                <a:cubicBezTo>
                  <a:pt x="510538" y="236840"/>
                  <a:pt x="489228" y="215568"/>
                  <a:pt x="463116" y="215568"/>
                </a:cubicBezTo>
                <a:close/>
                <a:moveTo>
                  <a:pt x="135663" y="215568"/>
                </a:moveTo>
                <a:cubicBezTo>
                  <a:pt x="109551" y="215568"/>
                  <a:pt x="88391" y="236840"/>
                  <a:pt x="88391" y="262756"/>
                </a:cubicBezTo>
                <a:cubicBezTo>
                  <a:pt x="88391" y="267100"/>
                  <a:pt x="88991" y="271295"/>
                  <a:pt x="90042" y="275340"/>
                </a:cubicBezTo>
                <a:cubicBezTo>
                  <a:pt x="90192" y="275789"/>
                  <a:pt x="90342" y="276239"/>
                  <a:pt x="90492" y="276688"/>
                </a:cubicBezTo>
                <a:cubicBezTo>
                  <a:pt x="96495" y="296013"/>
                  <a:pt x="114503" y="310094"/>
                  <a:pt x="135663" y="310094"/>
                </a:cubicBezTo>
                <a:cubicBezTo>
                  <a:pt x="156973" y="310094"/>
                  <a:pt x="175131" y="295863"/>
                  <a:pt x="180984" y="276538"/>
                </a:cubicBezTo>
                <a:cubicBezTo>
                  <a:pt x="181134" y="276089"/>
                  <a:pt x="181134" y="275789"/>
                  <a:pt x="181284" y="275340"/>
                </a:cubicBezTo>
                <a:cubicBezTo>
                  <a:pt x="182335" y="271295"/>
                  <a:pt x="182935" y="267100"/>
                  <a:pt x="182935" y="262756"/>
                </a:cubicBezTo>
                <a:cubicBezTo>
                  <a:pt x="182935" y="236840"/>
                  <a:pt x="161775" y="215568"/>
                  <a:pt x="135663" y="215568"/>
                </a:cubicBezTo>
                <a:close/>
                <a:moveTo>
                  <a:pt x="370548" y="75488"/>
                </a:moveTo>
                <a:lnTo>
                  <a:pt x="370548" y="135574"/>
                </a:lnTo>
                <a:lnTo>
                  <a:pt x="401298" y="135574"/>
                </a:lnTo>
                <a:lnTo>
                  <a:pt x="401298" y="75488"/>
                </a:lnTo>
                <a:lnTo>
                  <a:pt x="370548" y="75488"/>
                </a:lnTo>
                <a:close/>
                <a:moveTo>
                  <a:pt x="358547" y="51513"/>
                </a:moveTo>
                <a:lnTo>
                  <a:pt x="413298" y="51513"/>
                </a:lnTo>
                <a:cubicBezTo>
                  <a:pt x="419898" y="51513"/>
                  <a:pt x="425298" y="56907"/>
                  <a:pt x="425298" y="63500"/>
                </a:cubicBezTo>
                <a:lnTo>
                  <a:pt x="425298" y="147562"/>
                </a:lnTo>
                <a:cubicBezTo>
                  <a:pt x="425298" y="154155"/>
                  <a:pt x="419898" y="159549"/>
                  <a:pt x="413298" y="159549"/>
                </a:cubicBezTo>
                <a:lnTo>
                  <a:pt x="358547" y="159549"/>
                </a:lnTo>
                <a:cubicBezTo>
                  <a:pt x="351947" y="159549"/>
                  <a:pt x="346547" y="154155"/>
                  <a:pt x="346547" y="147562"/>
                </a:cubicBezTo>
                <a:lnTo>
                  <a:pt x="346547" y="63500"/>
                </a:lnTo>
                <a:cubicBezTo>
                  <a:pt x="346547" y="56907"/>
                  <a:pt x="351947" y="51513"/>
                  <a:pt x="358547" y="51513"/>
                </a:cubicBezTo>
                <a:close/>
                <a:moveTo>
                  <a:pt x="478123" y="29961"/>
                </a:moveTo>
                <a:lnTo>
                  <a:pt x="478123" y="132577"/>
                </a:lnTo>
                <a:lnTo>
                  <a:pt x="563362" y="132577"/>
                </a:lnTo>
                <a:lnTo>
                  <a:pt x="556159" y="29961"/>
                </a:lnTo>
                <a:lnTo>
                  <a:pt x="478123" y="29961"/>
                </a:lnTo>
                <a:close/>
                <a:moveTo>
                  <a:pt x="90942" y="29961"/>
                </a:moveTo>
                <a:lnTo>
                  <a:pt x="90942" y="132577"/>
                </a:lnTo>
                <a:lnTo>
                  <a:pt x="293536" y="132577"/>
                </a:lnTo>
                <a:lnTo>
                  <a:pt x="293536" y="29961"/>
                </a:lnTo>
                <a:lnTo>
                  <a:pt x="90942" y="29961"/>
                </a:lnTo>
                <a:close/>
                <a:moveTo>
                  <a:pt x="30014" y="29961"/>
                </a:moveTo>
                <a:lnTo>
                  <a:pt x="30014" y="265153"/>
                </a:lnTo>
                <a:lnTo>
                  <a:pt x="58377" y="265153"/>
                </a:lnTo>
                <a:cubicBezTo>
                  <a:pt x="58377" y="264404"/>
                  <a:pt x="58377" y="263655"/>
                  <a:pt x="58377" y="262756"/>
                </a:cubicBezTo>
                <a:cubicBezTo>
                  <a:pt x="58377" y="220212"/>
                  <a:pt x="93043" y="185607"/>
                  <a:pt x="135663" y="185607"/>
                </a:cubicBezTo>
                <a:cubicBezTo>
                  <a:pt x="178283" y="185607"/>
                  <a:pt x="212949" y="220212"/>
                  <a:pt x="212949" y="262756"/>
                </a:cubicBezTo>
                <a:cubicBezTo>
                  <a:pt x="212949" y="263655"/>
                  <a:pt x="212949" y="264404"/>
                  <a:pt x="212949" y="265153"/>
                </a:cubicBezTo>
                <a:lnTo>
                  <a:pt x="385830" y="265153"/>
                </a:lnTo>
                <a:cubicBezTo>
                  <a:pt x="385830" y="264404"/>
                  <a:pt x="385830" y="263655"/>
                  <a:pt x="385830" y="262756"/>
                </a:cubicBezTo>
                <a:cubicBezTo>
                  <a:pt x="385830" y="220212"/>
                  <a:pt x="420496" y="185607"/>
                  <a:pt x="463116" y="185607"/>
                </a:cubicBezTo>
                <a:cubicBezTo>
                  <a:pt x="505735" y="185607"/>
                  <a:pt x="540552" y="220212"/>
                  <a:pt x="540552" y="262756"/>
                </a:cubicBezTo>
                <a:cubicBezTo>
                  <a:pt x="540552" y="263655"/>
                  <a:pt x="540402" y="264404"/>
                  <a:pt x="540402" y="265153"/>
                </a:cubicBezTo>
                <a:lnTo>
                  <a:pt x="572817" y="265153"/>
                </a:lnTo>
                <a:lnTo>
                  <a:pt x="565463" y="162537"/>
                </a:lnTo>
                <a:lnTo>
                  <a:pt x="463116" y="162537"/>
                </a:lnTo>
                <a:cubicBezTo>
                  <a:pt x="454862" y="162537"/>
                  <a:pt x="448109" y="155796"/>
                  <a:pt x="448109" y="147557"/>
                </a:cubicBezTo>
                <a:lnTo>
                  <a:pt x="448109" y="29961"/>
                </a:lnTo>
                <a:lnTo>
                  <a:pt x="323550" y="29961"/>
                </a:lnTo>
                <a:lnTo>
                  <a:pt x="323550" y="147557"/>
                </a:lnTo>
                <a:cubicBezTo>
                  <a:pt x="323550" y="155796"/>
                  <a:pt x="316947" y="162537"/>
                  <a:pt x="308543" y="162537"/>
                </a:cubicBezTo>
                <a:lnTo>
                  <a:pt x="75935" y="162537"/>
                </a:lnTo>
                <a:cubicBezTo>
                  <a:pt x="67531" y="162537"/>
                  <a:pt x="60928" y="155796"/>
                  <a:pt x="60928" y="147557"/>
                </a:cubicBezTo>
                <a:lnTo>
                  <a:pt x="60928" y="29961"/>
                </a:lnTo>
                <a:lnTo>
                  <a:pt x="30014" y="29961"/>
                </a:lnTo>
                <a:close/>
                <a:moveTo>
                  <a:pt x="15007" y="0"/>
                </a:moveTo>
                <a:lnTo>
                  <a:pt x="75935" y="0"/>
                </a:lnTo>
                <a:lnTo>
                  <a:pt x="308543" y="0"/>
                </a:lnTo>
                <a:lnTo>
                  <a:pt x="570115" y="0"/>
                </a:lnTo>
                <a:cubicBezTo>
                  <a:pt x="577919" y="0"/>
                  <a:pt x="584522" y="6142"/>
                  <a:pt x="585122" y="13932"/>
                </a:cubicBezTo>
                <a:lnTo>
                  <a:pt x="603881" y="279085"/>
                </a:lnTo>
                <a:cubicBezTo>
                  <a:pt x="604181" y="283129"/>
                  <a:pt x="602681" y="287324"/>
                  <a:pt x="599829" y="290320"/>
                </a:cubicBezTo>
                <a:cubicBezTo>
                  <a:pt x="596978" y="293316"/>
                  <a:pt x="593076" y="295114"/>
                  <a:pt x="588874" y="295114"/>
                </a:cubicBezTo>
                <a:lnTo>
                  <a:pt x="533348" y="295114"/>
                </a:lnTo>
                <a:cubicBezTo>
                  <a:pt x="521193" y="321629"/>
                  <a:pt x="494330" y="340055"/>
                  <a:pt x="463116" y="340055"/>
                </a:cubicBezTo>
                <a:cubicBezTo>
                  <a:pt x="432051" y="340055"/>
                  <a:pt x="405189" y="321629"/>
                  <a:pt x="392883" y="295114"/>
                </a:cubicBezTo>
                <a:lnTo>
                  <a:pt x="205896" y="295114"/>
                </a:lnTo>
                <a:cubicBezTo>
                  <a:pt x="193740" y="321629"/>
                  <a:pt x="166877" y="340055"/>
                  <a:pt x="135663" y="340055"/>
                </a:cubicBezTo>
                <a:cubicBezTo>
                  <a:pt x="104598" y="340055"/>
                  <a:pt x="77736" y="321629"/>
                  <a:pt x="65430" y="295114"/>
                </a:cubicBezTo>
                <a:lnTo>
                  <a:pt x="15007" y="295114"/>
                </a:lnTo>
                <a:cubicBezTo>
                  <a:pt x="6753" y="295114"/>
                  <a:pt x="0" y="288373"/>
                  <a:pt x="0" y="280133"/>
                </a:cubicBezTo>
                <a:lnTo>
                  <a:pt x="0" y="14980"/>
                </a:lnTo>
                <a:cubicBezTo>
                  <a:pt x="0" y="6741"/>
                  <a:pt x="6753" y="0"/>
                  <a:pt x="15007" y="0"/>
                </a:cubicBez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defTabSz="32255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270">
              <a:solidFill>
                <a:prstClr val="black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E50F98-ECC6-4E1B-821A-E78BE464AE02}"/>
              </a:ext>
            </a:extLst>
          </p:cNvPr>
          <p:cNvSpPr/>
          <p:nvPr/>
        </p:nvSpPr>
        <p:spPr>
          <a:xfrm>
            <a:off x="845561" y="0"/>
            <a:ext cx="4063502" cy="6858000"/>
          </a:xfrm>
          <a:prstGeom prst="rect">
            <a:avLst/>
          </a:prstGeom>
          <a:noFill/>
          <a:ln w="12382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2255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70">
              <a:solidFill>
                <a:prstClr val="white"/>
              </a:solidFill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CCFD167E-F7CE-4C99-AC1E-0B3D4DFBC327}"/>
              </a:ext>
            </a:extLst>
          </p:cNvPr>
          <p:cNvSpPr>
            <a:spLocks noEditPoints="1"/>
          </p:cNvSpPr>
          <p:nvPr/>
        </p:nvSpPr>
        <p:spPr bwMode="auto">
          <a:xfrm>
            <a:off x="565375" y="-3986211"/>
            <a:ext cx="11061250" cy="11067325"/>
          </a:xfrm>
          <a:custGeom>
            <a:avLst/>
            <a:gdLst>
              <a:gd name="T0" fmla="*/ 2159 w 4322"/>
              <a:gd name="T1" fmla="*/ 2156 h 4319"/>
              <a:gd name="T2" fmla="*/ 2159 w 4322"/>
              <a:gd name="T3" fmla="*/ 0 h 4319"/>
              <a:gd name="T4" fmla="*/ 2159 w 4322"/>
              <a:gd name="T5" fmla="*/ 2156 h 4319"/>
              <a:gd name="T6" fmla="*/ 2583 w 4322"/>
              <a:gd name="T7" fmla="*/ 39 h 4319"/>
              <a:gd name="T8" fmla="*/ 2159 w 4322"/>
              <a:gd name="T9" fmla="*/ 2156 h 4319"/>
              <a:gd name="T10" fmla="*/ 3357 w 4322"/>
              <a:gd name="T11" fmla="*/ 367 h 4319"/>
              <a:gd name="T12" fmla="*/ 2159 w 4322"/>
              <a:gd name="T13" fmla="*/ 2156 h 4319"/>
              <a:gd name="T14" fmla="*/ 3962 w 4322"/>
              <a:gd name="T15" fmla="*/ 956 h 4319"/>
              <a:gd name="T16" fmla="*/ 2159 w 4322"/>
              <a:gd name="T17" fmla="*/ 2156 h 4319"/>
              <a:gd name="T18" fmla="*/ 4280 w 4322"/>
              <a:gd name="T19" fmla="*/ 1733 h 4319"/>
              <a:gd name="T20" fmla="*/ 4283 w 4322"/>
              <a:gd name="T21" fmla="*/ 2576 h 4319"/>
              <a:gd name="T22" fmla="*/ 4156 w 4322"/>
              <a:gd name="T23" fmla="*/ 2982 h 4319"/>
              <a:gd name="T24" fmla="*/ 2159 w 4322"/>
              <a:gd name="T25" fmla="*/ 2156 h 4319"/>
              <a:gd name="T26" fmla="*/ 3958 w 4322"/>
              <a:gd name="T27" fmla="*/ 3352 h 4319"/>
              <a:gd name="T28" fmla="*/ 2159 w 4322"/>
              <a:gd name="T29" fmla="*/ 2156 h 4319"/>
              <a:gd name="T30" fmla="*/ 3371 w 4322"/>
              <a:gd name="T31" fmla="*/ 3945 h 4319"/>
              <a:gd name="T32" fmla="*/ 2159 w 4322"/>
              <a:gd name="T33" fmla="*/ 2156 h 4319"/>
              <a:gd name="T34" fmla="*/ 2583 w 4322"/>
              <a:gd name="T35" fmla="*/ 4277 h 4319"/>
              <a:gd name="T36" fmla="*/ 2159 w 4322"/>
              <a:gd name="T37" fmla="*/ 2156 h 4319"/>
              <a:gd name="T38" fmla="*/ 1749 w 4322"/>
              <a:gd name="T39" fmla="*/ 4277 h 4319"/>
              <a:gd name="T40" fmla="*/ 2159 w 4322"/>
              <a:gd name="T41" fmla="*/ 2156 h 4319"/>
              <a:gd name="T42" fmla="*/ 965 w 4322"/>
              <a:gd name="T43" fmla="*/ 3952 h 4319"/>
              <a:gd name="T44" fmla="*/ 2159 w 4322"/>
              <a:gd name="T45" fmla="*/ 2156 h 4319"/>
              <a:gd name="T46" fmla="*/ 371 w 4322"/>
              <a:gd name="T47" fmla="*/ 3356 h 4319"/>
              <a:gd name="T48" fmla="*/ 2159 w 4322"/>
              <a:gd name="T49" fmla="*/ 2156 h 4319"/>
              <a:gd name="T50" fmla="*/ 46 w 4322"/>
              <a:gd name="T51" fmla="*/ 2579 h 4319"/>
              <a:gd name="T52" fmla="*/ 2159 w 4322"/>
              <a:gd name="T53" fmla="*/ 2156 h 4319"/>
              <a:gd name="T54" fmla="*/ 43 w 4322"/>
              <a:gd name="T55" fmla="*/ 1736 h 4319"/>
              <a:gd name="T56" fmla="*/ 2159 w 4322"/>
              <a:gd name="T57" fmla="*/ 2156 h 4319"/>
              <a:gd name="T58" fmla="*/ 364 w 4322"/>
              <a:gd name="T59" fmla="*/ 963 h 4319"/>
              <a:gd name="T60" fmla="*/ 2159 w 4322"/>
              <a:gd name="T61" fmla="*/ 2156 h 4319"/>
              <a:gd name="T62" fmla="*/ 969 w 4322"/>
              <a:gd name="T63" fmla="*/ 363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22" h="4319">
                <a:moveTo>
                  <a:pt x="2159" y="0"/>
                </a:moveTo>
                <a:lnTo>
                  <a:pt x="2159" y="2156"/>
                </a:lnTo>
                <a:lnTo>
                  <a:pt x="1735" y="39"/>
                </a:lnTo>
                <a:lnTo>
                  <a:pt x="2159" y="0"/>
                </a:lnTo>
                <a:close/>
                <a:moveTo>
                  <a:pt x="2583" y="39"/>
                </a:moveTo>
                <a:lnTo>
                  <a:pt x="2159" y="2156"/>
                </a:lnTo>
                <a:lnTo>
                  <a:pt x="2990" y="166"/>
                </a:lnTo>
                <a:lnTo>
                  <a:pt x="2583" y="39"/>
                </a:lnTo>
                <a:close/>
                <a:moveTo>
                  <a:pt x="3357" y="367"/>
                </a:moveTo>
                <a:lnTo>
                  <a:pt x="2159" y="2156"/>
                </a:lnTo>
                <a:lnTo>
                  <a:pt x="3690" y="635"/>
                </a:lnTo>
                <a:lnTo>
                  <a:pt x="3357" y="367"/>
                </a:lnTo>
                <a:close/>
                <a:moveTo>
                  <a:pt x="3962" y="956"/>
                </a:moveTo>
                <a:lnTo>
                  <a:pt x="2159" y="2156"/>
                </a:lnTo>
                <a:lnTo>
                  <a:pt x="4159" y="1334"/>
                </a:lnTo>
                <a:lnTo>
                  <a:pt x="3962" y="956"/>
                </a:lnTo>
                <a:close/>
                <a:moveTo>
                  <a:pt x="4280" y="1733"/>
                </a:moveTo>
                <a:lnTo>
                  <a:pt x="2159" y="2156"/>
                </a:lnTo>
                <a:lnTo>
                  <a:pt x="4322" y="2160"/>
                </a:lnTo>
                <a:lnTo>
                  <a:pt x="4280" y="1733"/>
                </a:lnTo>
                <a:close/>
                <a:moveTo>
                  <a:pt x="4156" y="2982"/>
                </a:moveTo>
                <a:lnTo>
                  <a:pt x="4283" y="2576"/>
                </a:lnTo>
                <a:lnTo>
                  <a:pt x="2159" y="2156"/>
                </a:lnTo>
                <a:lnTo>
                  <a:pt x="4156" y="2982"/>
                </a:lnTo>
                <a:close/>
                <a:moveTo>
                  <a:pt x="3958" y="3352"/>
                </a:moveTo>
                <a:lnTo>
                  <a:pt x="2159" y="2156"/>
                </a:lnTo>
                <a:lnTo>
                  <a:pt x="3682" y="3684"/>
                </a:lnTo>
                <a:lnTo>
                  <a:pt x="3958" y="3352"/>
                </a:lnTo>
                <a:close/>
                <a:moveTo>
                  <a:pt x="3371" y="3945"/>
                </a:moveTo>
                <a:lnTo>
                  <a:pt x="2159" y="2156"/>
                </a:lnTo>
                <a:lnTo>
                  <a:pt x="2993" y="4153"/>
                </a:lnTo>
                <a:lnTo>
                  <a:pt x="3371" y="3945"/>
                </a:lnTo>
                <a:close/>
                <a:moveTo>
                  <a:pt x="2583" y="4277"/>
                </a:moveTo>
                <a:lnTo>
                  <a:pt x="2159" y="2156"/>
                </a:lnTo>
                <a:lnTo>
                  <a:pt x="2159" y="4319"/>
                </a:lnTo>
                <a:lnTo>
                  <a:pt x="2583" y="4277"/>
                </a:lnTo>
                <a:close/>
                <a:moveTo>
                  <a:pt x="1749" y="4277"/>
                </a:moveTo>
                <a:lnTo>
                  <a:pt x="2159" y="2156"/>
                </a:lnTo>
                <a:lnTo>
                  <a:pt x="1336" y="4150"/>
                </a:lnTo>
                <a:lnTo>
                  <a:pt x="1749" y="4277"/>
                </a:lnTo>
                <a:close/>
                <a:moveTo>
                  <a:pt x="965" y="3952"/>
                </a:moveTo>
                <a:lnTo>
                  <a:pt x="2159" y="2156"/>
                </a:lnTo>
                <a:lnTo>
                  <a:pt x="633" y="3687"/>
                </a:lnTo>
                <a:lnTo>
                  <a:pt x="965" y="3952"/>
                </a:lnTo>
                <a:close/>
                <a:moveTo>
                  <a:pt x="371" y="3356"/>
                </a:moveTo>
                <a:lnTo>
                  <a:pt x="2159" y="2156"/>
                </a:lnTo>
                <a:lnTo>
                  <a:pt x="163" y="2985"/>
                </a:lnTo>
                <a:lnTo>
                  <a:pt x="371" y="3356"/>
                </a:lnTo>
                <a:close/>
                <a:moveTo>
                  <a:pt x="46" y="2579"/>
                </a:moveTo>
                <a:lnTo>
                  <a:pt x="2159" y="2156"/>
                </a:lnTo>
                <a:lnTo>
                  <a:pt x="0" y="2156"/>
                </a:lnTo>
                <a:lnTo>
                  <a:pt x="46" y="2579"/>
                </a:lnTo>
                <a:close/>
                <a:moveTo>
                  <a:pt x="43" y="1736"/>
                </a:moveTo>
                <a:lnTo>
                  <a:pt x="2159" y="2156"/>
                </a:lnTo>
                <a:lnTo>
                  <a:pt x="170" y="1330"/>
                </a:lnTo>
                <a:lnTo>
                  <a:pt x="43" y="1736"/>
                </a:lnTo>
                <a:close/>
                <a:moveTo>
                  <a:pt x="364" y="963"/>
                </a:moveTo>
                <a:lnTo>
                  <a:pt x="2159" y="2156"/>
                </a:lnTo>
                <a:lnTo>
                  <a:pt x="629" y="632"/>
                </a:lnTo>
                <a:lnTo>
                  <a:pt x="364" y="963"/>
                </a:lnTo>
                <a:close/>
                <a:moveTo>
                  <a:pt x="969" y="363"/>
                </a:moveTo>
                <a:lnTo>
                  <a:pt x="2159" y="2156"/>
                </a:lnTo>
                <a:lnTo>
                  <a:pt x="1336" y="162"/>
                </a:lnTo>
                <a:lnTo>
                  <a:pt x="969" y="363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defTabSz="514345"/>
            <a:endParaRPr lang="zh-CN" altLang="en-US" sz="1012" dirty="0">
              <a:solidFill>
                <a:prstClr val="black"/>
              </a:solidFill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E20159C-7802-47F3-B374-6C5CCD2C322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124325" y="1328738"/>
            <a:ext cx="3857625" cy="385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defTabSz="514345"/>
            <a:endParaRPr lang="zh-CN" altLang="en-US" sz="1012">
              <a:solidFill>
                <a:prstClr val="black"/>
              </a:solidFill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E8A5B2-C429-4C88-A9A4-B891095AAF8E}"/>
              </a:ext>
            </a:extLst>
          </p:cNvPr>
          <p:cNvSpPr/>
          <p:nvPr/>
        </p:nvSpPr>
        <p:spPr>
          <a:xfrm>
            <a:off x="4167188" y="20431"/>
            <a:ext cx="3857625" cy="6848284"/>
          </a:xfrm>
          <a:prstGeom prst="rect">
            <a:avLst/>
          </a:prstGeom>
          <a:gradFill flip="none" rotWithShape="1">
            <a:gsLst>
              <a:gs pos="40000">
                <a:schemeClr val="accent3">
                  <a:alpha val="0"/>
                </a:schemeClr>
              </a:gs>
              <a:gs pos="100000">
                <a:schemeClr val="accent3">
                  <a:alpha val="97000"/>
                </a:schemeClr>
              </a:gs>
            </a:gsLst>
            <a:lin ang="5400000" scaled="1"/>
            <a:tileRect/>
          </a:gradFill>
          <a:ln w="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45"/>
            <a:endParaRPr lang="zh-CN" altLang="en-US" sz="1012" dirty="0">
              <a:solidFill>
                <a:prstClr val="white"/>
              </a:solidFill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92B86-605B-468C-9ADE-83D06DA2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420" y="808894"/>
            <a:ext cx="1767162" cy="14633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7CB465D-4D4C-4B32-9C3A-CB7FE7B8CDC0}"/>
              </a:ext>
            </a:extLst>
          </p:cNvPr>
          <p:cNvSpPr txBox="1"/>
          <p:nvPr/>
        </p:nvSpPr>
        <p:spPr>
          <a:xfrm>
            <a:off x="4646010" y="2868697"/>
            <a:ext cx="28999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514345"/>
            <a:r>
              <a:rPr lang="zh-CN" altLang="en-US" sz="27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  <a:cs typeface="Arial" charset="0"/>
              </a:rPr>
              <a:t>水哥工作坊分享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3731CE3-A438-42C8-A0D9-67372A8B7F96}"/>
              </a:ext>
            </a:extLst>
          </p:cNvPr>
          <p:cNvCxnSpPr>
            <a:cxnSpLocks/>
          </p:cNvCxnSpPr>
          <p:nvPr/>
        </p:nvCxnSpPr>
        <p:spPr>
          <a:xfrm>
            <a:off x="4660106" y="2871788"/>
            <a:ext cx="287178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02FBA8A-6CBB-4392-A0EA-6D553DAED410}"/>
              </a:ext>
            </a:extLst>
          </p:cNvPr>
          <p:cNvCxnSpPr>
            <a:cxnSpLocks/>
          </p:cNvCxnSpPr>
          <p:nvPr/>
        </p:nvCxnSpPr>
        <p:spPr>
          <a:xfrm>
            <a:off x="4660106" y="3514725"/>
            <a:ext cx="287178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9B4785A-E7F8-4A9C-AB32-D39E9ECCF2EE}"/>
              </a:ext>
            </a:extLst>
          </p:cNvPr>
          <p:cNvSpPr txBox="1"/>
          <p:nvPr/>
        </p:nvSpPr>
        <p:spPr>
          <a:xfrm>
            <a:off x="4646010" y="3305070"/>
            <a:ext cx="2899981" cy="170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514345"/>
            <a:r>
              <a:rPr lang="en-US" altLang="zh-CN" sz="507" dirty="0">
                <a:solidFill>
                  <a:prstClr val="white"/>
                </a:solidFill>
                <a:latin typeface="DIN" pitchFamily="50" charset="0"/>
                <a:ea typeface="庞门正道标题体" panose="02010600030101010101" pitchFamily="2" charset="-122"/>
                <a:cs typeface="Arial" charset="0"/>
              </a:rPr>
              <a:t>WATER BROTHER WORKSHOP </a:t>
            </a:r>
            <a:endParaRPr lang="zh-CN" altLang="en-US" sz="507" dirty="0">
              <a:solidFill>
                <a:prstClr val="white"/>
              </a:solidFill>
              <a:latin typeface="DIN" pitchFamily="50" charset="0"/>
              <a:ea typeface="庞门正道标题体" panose="02010600030101010101" pitchFamily="2" charset="-122"/>
              <a:cs typeface="Arial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62E3B55-7FD8-429D-8019-93377749D4B1}"/>
              </a:ext>
            </a:extLst>
          </p:cNvPr>
          <p:cNvGrpSpPr/>
          <p:nvPr/>
        </p:nvGrpSpPr>
        <p:grpSpPr>
          <a:xfrm>
            <a:off x="-7277695" y="1419821"/>
            <a:ext cx="2921794" cy="465237"/>
            <a:chOff x="-12938125" y="2524125"/>
            <a:chExt cx="5194300" cy="827088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F38ACC46-D1EF-4408-B034-2BECD4FB9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88350" y="3055938"/>
              <a:ext cx="57150" cy="55563"/>
            </a:xfrm>
            <a:custGeom>
              <a:avLst/>
              <a:gdLst>
                <a:gd name="T0" fmla="*/ 0 w 17"/>
                <a:gd name="T1" fmla="*/ 8 h 17"/>
                <a:gd name="T2" fmla="*/ 0 w 17"/>
                <a:gd name="T3" fmla="*/ 8 h 17"/>
                <a:gd name="T4" fmla="*/ 8 w 17"/>
                <a:gd name="T5" fmla="*/ 0 h 17"/>
                <a:gd name="T6" fmla="*/ 17 w 17"/>
                <a:gd name="T7" fmla="*/ 8 h 17"/>
                <a:gd name="T8" fmla="*/ 17 w 17"/>
                <a:gd name="T9" fmla="*/ 8 h 17"/>
                <a:gd name="T10" fmla="*/ 8 w 17"/>
                <a:gd name="T11" fmla="*/ 17 h 17"/>
                <a:gd name="T12" fmla="*/ 0 w 17"/>
                <a:gd name="T13" fmla="*/ 8 h 17"/>
                <a:gd name="T14" fmla="*/ 16 w 17"/>
                <a:gd name="T15" fmla="*/ 8 h 17"/>
                <a:gd name="T16" fmla="*/ 16 w 17"/>
                <a:gd name="T17" fmla="*/ 8 h 17"/>
                <a:gd name="T18" fmla="*/ 8 w 17"/>
                <a:gd name="T19" fmla="*/ 1 h 17"/>
                <a:gd name="T20" fmla="*/ 1 w 17"/>
                <a:gd name="T21" fmla="*/ 8 h 17"/>
                <a:gd name="T22" fmla="*/ 1 w 17"/>
                <a:gd name="T23" fmla="*/ 8 h 17"/>
                <a:gd name="T24" fmla="*/ 8 w 17"/>
                <a:gd name="T25" fmla="*/ 16 h 17"/>
                <a:gd name="T26" fmla="*/ 16 w 17"/>
                <a:gd name="T27" fmla="*/ 8 h 17"/>
                <a:gd name="T28" fmla="*/ 5 w 17"/>
                <a:gd name="T29" fmla="*/ 4 h 17"/>
                <a:gd name="T30" fmla="*/ 9 w 17"/>
                <a:gd name="T31" fmla="*/ 4 h 17"/>
                <a:gd name="T32" fmla="*/ 12 w 17"/>
                <a:gd name="T33" fmla="*/ 6 h 17"/>
                <a:gd name="T34" fmla="*/ 10 w 17"/>
                <a:gd name="T35" fmla="*/ 9 h 17"/>
                <a:gd name="T36" fmla="*/ 12 w 17"/>
                <a:gd name="T37" fmla="*/ 12 h 17"/>
                <a:gd name="T38" fmla="*/ 10 w 17"/>
                <a:gd name="T39" fmla="*/ 12 h 17"/>
                <a:gd name="T40" fmla="*/ 8 w 17"/>
                <a:gd name="T41" fmla="*/ 9 h 17"/>
                <a:gd name="T42" fmla="*/ 7 w 17"/>
                <a:gd name="T43" fmla="*/ 9 h 17"/>
                <a:gd name="T44" fmla="*/ 7 w 17"/>
                <a:gd name="T45" fmla="*/ 12 h 17"/>
                <a:gd name="T46" fmla="*/ 5 w 17"/>
                <a:gd name="T47" fmla="*/ 12 h 17"/>
                <a:gd name="T48" fmla="*/ 5 w 17"/>
                <a:gd name="T49" fmla="*/ 4 h 17"/>
                <a:gd name="T50" fmla="*/ 9 w 17"/>
                <a:gd name="T51" fmla="*/ 8 h 17"/>
                <a:gd name="T52" fmla="*/ 10 w 17"/>
                <a:gd name="T53" fmla="*/ 7 h 17"/>
                <a:gd name="T54" fmla="*/ 9 w 17"/>
                <a:gd name="T55" fmla="*/ 5 h 17"/>
                <a:gd name="T56" fmla="*/ 7 w 17"/>
                <a:gd name="T57" fmla="*/ 5 h 17"/>
                <a:gd name="T58" fmla="*/ 7 w 17"/>
                <a:gd name="T59" fmla="*/ 8 h 17"/>
                <a:gd name="T60" fmla="*/ 9 w 17"/>
                <a:gd name="T6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1"/>
                    <a:pt x="8" y="1"/>
                  </a:cubicBezTo>
                  <a:cubicBezTo>
                    <a:pt x="4" y="1"/>
                    <a:pt x="1" y="4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5" y="4"/>
                  </a:lnTo>
                  <a:close/>
                  <a:moveTo>
                    <a:pt x="9" y="8"/>
                  </a:move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8"/>
                    <a:pt x="7" y="8"/>
                    <a:pt x="7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98E8EA4-C00A-4938-956D-289D5B1B9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38125" y="2532063"/>
              <a:ext cx="360363" cy="417513"/>
            </a:xfrm>
            <a:custGeom>
              <a:avLst/>
              <a:gdLst>
                <a:gd name="T0" fmla="*/ 83 w 227"/>
                <a:gd name="T1" fmla="*/ 52 h 263"/>
                <a:gd name="T2" fmla="*/ 0 w 227"/>
                <a:gd name="T3" fmla="*/ 52 h 263"/>
                <a:gd name="T4" fmla="*/ 0 w 227"/>
                <a:gd name="T5" fmla="*/ 0 h 263"/>
                <a:gd name="T6" fmla="*/ 227 w 227"/>
                <a:gd name="T7" fmla="*/ 0 h 263"/>
                <a:gd name="T8" fmla="*/ 227 w 227"/>
                <a:gd name="T9" fmla="*/ 52 h 263"/>
                <a:gd name="T10" fmla="*/ 143 w 227"/>
                <a:gd name="T11" fmla="*/ 52 h 263"/>
                <a:gd name="T12" fmla="*/ 143 w 227"/>
                <a:gd name="T13" fmla="*/ 263 h 263"/>
                <a:gd name="T14" fmla="*/ 83 w 227"/>
                <a:gd name="T15" fmla="*/ 263 h 263"/>
                <a:gd name="T16" fmla="*/ 83 w 227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7" y="0"/>
                  </a:lnTo>
                  <a:lnTo>
                    <a:pt x="227" y="52"/>
                  </a:lnTo>
                  <a:lnTo>
                    <a:pt x="143" y="52"/>
                  </a:lnTo>
                  <a:lnTo>
                    <a:pt x="143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ACE0F8F8-5FA4-4E59-89D2-2C0EF9C7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542838" y="2524125"/>
              <a:ext cx="461963" cy="431800"/>
            </a:xfrm>
            <a:custGeom>
              <a:avLst/>
              <a:gdLst>
                <a:gd name="T0" fmla="*/ 0 w 140"/>
                <a:gd name="T1" fmla="*/ 65 h 130"/>
                <a:gd name="T2" fmla="*/ 0 w 140"/>
                <a:gd name="T3" fmla="*/ 65 h 130"/>
                <a:gd name="T4" fmla="*/ 70 w 140"/>
                <a:gd name="T5" fmla="*/ 0 h 130"/>
                <a:gd name="T6" fmla="*/ 140 w 140"/>
                <a:gd name="T7" fmla="*/ 64 h 130"/>
                <a:gd name="T8" fmla="*/ 140 w 140"/>
                <a:gd name="T9" fmla="*/ 65 h 130"/>
                <a:gd name="T10" fmla="*/ 70 w 140"/>
                <a:gd name="T11" fmla="*/ 130 h 130"/>
                <a:gd name="T12" fmla="*/ 0 w 140"/>
                <a:gd name="T13" fmla="*/ 65 h 130"/>
                <a:gd name="T14" fmla="*/ 110 w 140"/>
                <a:gd name="T15" fmla="*/ 65 h 130"/>
                <a:gd name="T16" fmla="*/ 110 w 140"/>
                <a:gd name="T17" fmla="*/ 65 h 130"/>
                <a:gd name="T18" fmla="*/ 70 w 140"/>
                <a:gd name="T19" fmla="*/ 25 h 130"/>
                <a:gd name="T20" fmla="*/ 30 w 140"/>
                <a:gd name="T21" fmla="*/ 64 h 130"/>
                <a:gd name="T22" fmla="*/ 30 w 140"/>
                <a:gd name="T23" fmla="*/ 65 h 130"/>
                <a:gd name="T24" fmla="*/ 70 w 140"/>
                <a:gd name="T25" fmla="*/ 104 h 130"/>
                <a:gd name="T26" fmla="*/ 110 w 140"/>
                <a:gd name="T27" fmla="*/ 6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" h="130"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29"/>
                    <a:pt x="30" y="0"/>
                    <a:pt x="70" y="0"/>
                  </a:cubicBezTo>
                  <a:cubicBezTo>
                    <a:pt x="111" y="0"/>
                    <a:pt x="140" y="29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40" y="100"/>
                    <a:pt x="111" y="130"/>
                    <a:pt x="70" y="130"/>
                  </a:cubicBezTo>
                  <a:cubicBezTo>
                    <a:pt x="29" y="130"/>
                    <a:pt x="0" y="101"/>
                    <a:pt x="0" y="65"/>
                  </a:cubicBezTo>
                  <a:close/>
                  <a:moveTo>
                    <a:pt x="110" y="65"/>
                  </a:moveTo>
                  <a:cubicBezTo>
                    <a:pt x="110" y="65"/>
                    <a:pt x="110" y="65"/>
                    <a:pt x="110" y="65"/>
                  </a:cubicBezTo>
                  <a:cubicBezTo>
                    <a:pt x="110" y="43"/>
                    <a:pt x="93" y="25"/>
                    <a:pt x="70" y="25"/>
                  </a:cubicBezTo>
                  <a:cubicBezTo>
                    <a:pt x="47" y="25"/>
                    <a:pt x="30" y="43"/>
                    <a:pt x="30" y="64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86"/>
                    <a:pt x="47" y="104"/>
                    <a:pt x="70" y="104"/>
                  </a:cubicBezTo>
                  <a:cubicBezTo>
                    <a:pt x="94" y="104"/>
                    <a:pt x="110" y="87"/>
                    <a:pt x="110" y="65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2D13046-933E-4686-8E4D-6953625BD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060238" y="2528888"/>
              <a:ext cx="461963" cy="420688"/>
            </a:xfrm>
            <a:custGeom>
              <a:avLst/>
              <a:gdLst>
                <a:gd name="T0" fmla="*/ 118 w 291"/>
                <a:gd name="T1" fmla="*/ 0 h 265"/>
                <a:gd name="T2" fmla="*/ 174 w 291"/>
                <a:gd name="T3" fmla="*/ 0 h 265"/>
                <a:gd name="T4" fmla="*/ 291 w 291"/>
                <a:gd name="T5" fmla="*/ 265 h 265"/>
                <a:gd name="T6" fmla="*/ 229 w 291"/>
                <a:gd name="T7" fmla="*/ 265 h 265"/>
                <a:gd name="T8" fmla="*/ 204 w 291"/>
                <a:gd name="T9" fmla="*/ 204 h 265"/>
                <a:gd name="T10" fmla="*/ 87 w 291"/>
                <a:gd name="T11" fmla="*/ 204 h 265"/>
                <a:gd name="T12" fmla="*/ 62 w 291"/>
                <a:gd name="T13" fmla="*/ 265 h 265"/>
                <a:gd name="T14" fmla="*/ 0 w 291"/>
                <a:gd name="T15" fmla="*/ 265 h 265"/>
                <a:gd name="T16" fmla="*/ 118 w 291"/>
                <a:gd name="T17" fmla="*/ 0 h 265"/>
                <a:gd name="T18" fmla="*/ 183 w 291"/>
                <a:gd name="T19" fmla="*/ 154 h 265"/>
                <a:gd name="T20" fmla="*/ 145 w 291"/>
                <a:gd name="T21" fmla="*/ 69 h 265"/>
                <a:gd name="T22" fmla="*/ 110 w 291"/>
                <a:gd name="T23" fmla="*/ 154 h 265"/>
                <a:gd name="T24" fmla="*/ 183 w 291"/>
                <a:gd name="T25" fmla="*/ 15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1" h="265">
                  <a:moveTo>
                    <a:pt x="118" y="0"/>
                  </a:moveTo>
                  <a:lnTo>
                    <a:pt x="174" y="0"/>
                  </a:lnTo>
                  <a:lnTo>
                    <a:pt x="291" y="265"/>
                  </a:lnTo>
                  <a:lnTo>
                    <a:pt x="229" y="265"/>
                  </a:lnTo>
                  <a:lnTo>
                    <a:pt x="204" y="204"/>
                  </a:lnTo>
                  <a:lnTo>
                    <a:pt x="87" y="204"/>
                  </a:lnTo>
                  <a:lnTo>
                    <a:pt x="62" y="265"/>
                  </a:lnTo>
                  <a:lnTo>
                    <a:pt x="0" y="265"/>
                  </a:lnTo>
                  <a:lnTo>
                    <a:pt x="118" y="0"/>
                  </a:lnTo>
                  <a:close/>
                  <a:moveTo>
                    <a:pt x="183" y="154"/>
                  </a:moveTo>
                  <a:lnTo>
                    <a:pt x="145" y="69"/>
                  </a:lnTo>
                  <a:lnTo>
                    <a:pt x="110" y="154"/>
                  </a:lnTo>
                  <a:lnTo>
                    <a:pt x="183" y="154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0B51042-EF9E-43DB-A8D0-35676458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64938" y="2524125"/>
              <a:ext cx="342900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1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4" y="29"/>
                    <a:pt x="62" y="24"/>
                    <a:pt x="51" y="24"/>
                  </a:cubicBezTo>
                  <a:cubicBezTo>
                    <a:pt x="40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40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6" y="123"/>
                    <a:pt x="0" y="109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8EE03511-39DE-4A98-B9C6-647F70A18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79175" y="2532063"/>
              <a:ext cx="361950" cy="417513"/>
            </a:xfrm>
            <a:custGeom>
              <a:avLst/>
              <a:gdLst>
                <a:gd name="T0" fmla="*/ 83 w 228"/>
                <a:gd name="T1" fmla="*/ 52 h 263"/>
                <a:gd name="T2" fmla="*/ 0 w 228"/>
                <a:gd name="T3" fmla="*/ 52 h 263"/>
                <a:gd name="T4" fmla="*/ 0 w 228"/>
                <a:gd name="T5" fmla="*/ 0 h 263"/>
                <a:gd name="T6" fmla="*/ 228 w 228"/>
                <a:gd name="T7" fmla="*/ 0 h 263"/>
                <a:gd name="T8" fmla="*/ 228 w 228"/>
                <a:gd name="T9" fmla="*/ 52 h 263"/>
                <a:gd name="T10" fmla="*/ 145 w 228"/>
                <a:gd name="T11" fmla="*/ 52 h 263"/>
                <a:gd name="T12" fmla="*/ 145 w 228"/>
                <a:gd name="T13" fmla="*/ 263 h 263"/>
                <a:gd name="T14" fmla="*/ 83 w 228"/>
                <a:gd name="T15" fmla="*/ 263 h 263"/>
                <a:gd name="T16" fmla="*/ 83 w 228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8" y="0"/>
                  </a:lnTo>
                  <a:lnTo>
                    <a:pt x="228" y="52"/>
                  </a:lnTo>
                  <a:lnTo>
                    <a:pt x="145" y="52"/>
                  </a:lnTo>
                  <a:lnTo>
                    <a:pt x="145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6CD9E572-42DA-4CBB-BD16-1EF399F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44200" y="2532063"/>
              <a:ext cx="436563" cy="417513"/>
            </a:xfrm>
            <a:custGeom>
              <a:avLst/>
              <a:gdLst>
                <a:gd name="T0" fmla="*/ 0 w 275"/>
                <a:gd name="T1" fmla="*/ 0 h 263"/>
                <a:gd name="T2" fmla="*/ 65 w 275"/>
                <a:gd name="T3" fmla="*/ 0 h 263"/>
                <a:gd name="T4" fmla="*/ 137 w 275"/>
                <a:gd name="T5" fmla="*/ 110 h 263"/>
                <a:gd name="T6" fmla="*/ 210 w 275"/>
                <a:gd name="T7" fmla="*/ 0 h 263"/>
                <a:gd name="T8" fmla="*/ 275 w 275"/>
                <a:gd name="T9" fmla="*/ 0 h 263"/>
                <a:gd name="T10" fmla="*/ 275 w 275"/>
                <a:gd name="T11" fmla="*/ 263 h 263"/>
                <a:gd name="T12" fmla="*/ 214 w 275"/>
                <a:gd name="T13" fmla="*/ 263 h 263"/>
                <a:gd name="T14" fmla="*/ 214 w 275"/>
                <a:gd name="T15" fmla="*/ 89 h 263"/>
                <a:gd name="T16" fmla="*/ 137 w 275"/>
                <a:gd name="T17" fmla="*/ 202 h 263"/>
                <a:gd name="T18" fmla="*/ 135 w 275"/>
                <a:gd name="T19" fmla="*/ 202 h 263"/>
                <a:gd name="T20" fmla="*/ 58 w 275"/>
                <a:gd name="T21" fmla="*/ 92 h 263"/>
                <a:gd name="T22" fmla="*/ 58 w 275"/>
                <a:gd name="T23" fmla="*/ 263 h 263"/>
                <a:gd name="T24" fmla="*/ 0 w 275"/>
                <a:gd name="T25" fmla="*/ 263 h 263"/>
                <a:gd name="T26" fmla="*/ 0 w 275"/>
                <a:gd name="T2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263">
                  <a:moveTo>
                    <a:pt x="0" y="0"/>
                  </a:moveTo>
                  <a:lnTo>
                    <a:pt x="65" y="0"/>
                  </a:lnTo>
                  <a:lnTo>
                    <a:pt x="137" y="110"/>
                  </a:lnTo>
                  <a:lnTo>
                    <a:pt x="210" y="0"/>
                  </a:lnTo>
                  <a:lnTo>
                    <a:pt x="275" y="0"/>
                  </a:lnTo>
                  <a:lnTo>
                    <a:pt x="275" y="263"/>
                  </a:lnTo>
                  <a:lnTo>
                    <a:pt x="214" y="263"/>
                  </a:lnTo>
                  <a:lnTo>
                    <a:pt x="214" y="89"/>
                  </a:lnTo>
                  <a:lnTo>
                    <a:pt x="137" y="202"/>
                  </a:lnTo>
                  <a:lnTo>
                    <a:pt x="135" y="202"/>
                  </a:lnTo>
                  <a:lnTo>
                    <a:pt x="58" y="92"/>
                  </a:lnTo>
                  <a:lnTo>
                    <a:pt x="58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A681C601-9A82-4C3F-9F1D-4D2979C40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242550" y="2528888"/>
              <a:ext cx="461963" cy="420688"/>
            </a:xfrm>
            <a:custGeom>
              <a:avLst/>
              <a:gdLst>
                <a:gd name="T0" fmla="*/ 119 w 291"/>
                <a:gd name="T1" fmla="*/ 0 h 265"/>
                <a:gd name="T2" fmla="*/ 175 w 291"/>
                <a:gd name="T3" fmla="*/ 0 h 265"/>
                <a:gd name="T4" fmla="*/ 291 w 291"/>
                <a:gd name="T5" fmla="*/ 265 h 265"/>
                <a:gd name="T6" fmla="*/ 229 w 291"/>
                <a:gd name="T7" fmla="*/ 265 h 265"/>
                <a:gd name="T8" fmla="*/ 204 w 291"/>
                <a:gd name="T9" fmla="*/ 204 h 265"/>
                <a:gd name="T10" fmla="*/ 87 w 291"/>
                <a:gd name="T11" fmla="*/ 204 h 265"/>
                <a:gd name="T12" fmla="*/ 62 w 291"/>
                <a:gd name="T13" fmla="*/ 265 h 265"/>
                <a:gd name="T14" fmla="*/ 0 w 291"/>
                <a:gd name="T15" fmla="*/ 265 h 265"/>
                <a:gd name="T16" fmla="*/ 119 w 291"/>
                <a:gd name="T17" fmla="*/ 0 h 265"/>
                <a:gd name="T18" fmla="*/ 181 w 291"/>
                <a:gd name="T19" fmla="*/ 154 h 265"/>
                <a:gd name="T20" fmla="*/ 146 w 291"/>
                <a:gd name="T21" fmla="*/ 69 h 265"/>
                <a:gd name="T22" fmla="*/ 108 w 291"/>
                <a:gd name="T23" fmla="*/ 154 h 265"/>
                <a:gd name="T24" fmla="*/ 181 w 291"/>
                <a:gd name="T25" fmla="*/ 15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1" h="265">
                  <a:moveTo>
                    <a:pt x="119" y="0"/>
                  </a:moveTo>
                  <a:lnTo>
                    <a:pt x="175" y="0"/>
                  </a:lnTo>
                  <a:lnTo>
                    <a:pt x="291" y="265"/>
                  </a:lnTo>
                  <a:lnTo>
                    <a:pt x="229" y="265"/>
                  </a:lnTo>
                  <a:lnTo>
                    <a:pt x="204" y="204"/>
                  </a:lnTo>
                  <a:lnTo>
                    <a:pt x="87" y="204"/>
                  </a:lnTo>
                  <a:lnTo>
                    <a:pt x="62" y="265"/>
                  </a:lnTo>
                  <a:lnTo>
                    <a:pt x="0" y="265"/>
                  </a:lnTo>
                  <a:lnTo>
                    <a:pt x="119" y="0"/>
                  </a:lnTo>
                  <a:close/>
                  <a:moveTo>
                    <a:pt x="181" y="154"/>
                  </a:moveTo>
                  <a:lnTo>
                    <a:pt x="146" y="69"/>
                  </a:lnTo>
                  <a:lnTo>
                    <a:pt x="108" y="154"/>
                  </a:lnTo>
                  <a:lnTo>
                    <a:pt x="181" y="154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1B3E7E6-DD8B-42A0-A6AF-24684F6C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47250" y="2524125"/>
              <a:ext cx="342900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0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3" y="29"/>
                    <a:pt x="62" y="24"/>
                    <a:pt x="51" y="24"/>
                  </a:cubicBezTo>
                  <a:cubicBezTo>
                    <a:pt x="40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40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6" y="123"/>
                    <a:pt x="0" y="109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FF7224CC-A991-423B-BEC1-C00EE3260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61488" y="2532063"/>
              <a:ext cx="363538" cy="417513"/>
            </a:xfrm>
            <a:custGeom>
              <a:avLst/>
              <a:gdLst>
                <a:gd name="T0" fmla="*/ 83 w 229"/>
                <a:gd name="T1" fmla="*/ 52 h 263"/>
                <a:gd name="T2" fmla="*/ 0 w 229"/>
                <a:gd name="T3" fmla="*/ 52 h 263"/>
                <a:gd name="T4" fmla="*/ 0 w 229"/>
                <a:gd name="T5" fmla="*/ 0 h 263"/>
                <a:gd name="T6" fmla="*/ 229 w 229"/>
                <a:gd name="T7" fmla="*/ 0 h 263"/>
                <a:gd name="T8" fmla="*/ 229 w 229"/>
                <a:gd name="T9" fmla="*/ 52 h 263"/>
                <a:gd name="T10" fmla="*/ 144 w 229"/>
                <a:gd name="T11" fmla="*/ 52 h 263"/>
                <a:gd name="T12" fmla="*/ 144 w 229"/>
                <a:gd name="T13" fmla="*/ 263 h 263"/>
                <a:gd name="T14" fmla="*/ 83 w 229"/>
                <a:gd name="T15" fmla="*/ 263 h 263"/>
                <a:gd name="T16" fmla="*/ 83 w 229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52"/>
                  </a:lnTo>
                  <a:lnTo>
                    <a:pt x="144" y="52"/>
                  </a:lnTo>
                  <a:lnTo>
                    <a:pt x="144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DA4BD9A0-42F4-4986-9DAE-BC33F6A82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26513" y="2532063"/>
              <a:ext cx="330200" cy="417513"/>
            </a:xfrm>
            <a:custGeom>
              <a:avLst/>
              <a:gdLst>
                <a:gd name="T0" fmla="*/ 0 w 208"/>
                <a:gd name="T1" fmla="*/ 0 h 263"/>
                <a:gd name="T2" fmla="*/ 206 w 208"/>
                <a:gd name="T3" fmla="*/ 0 h 263"/>
                <a:gd name="T4" fmla="*/ 206 w 208"/>
                <a:gd name="T5" fmla="*/ 50 h 263"/>
                <a:gd name="T6" fmla="*/ 61 w 208"/>
                <a:gd name="T7" fmla="*/ 50 h 263"/>
                <a:gd name="T8" fmla="*/ 61 w 208"/>
                <a:gd name="T9" fmla="*/ 104 h 263"/>
                <a:gd name="T10" fmla="*/ 190 w 208"/>
                <a:gd name="T11" fmla="*/ 104 h 263"/>
                <a:gd name="T12" fmla="*/ 190 w 208"/>
                <a:gd name="T13" fmla="*/ 156 h 263"/>
                <a:gd name="T14" fmla="*/ 61 w 208"/>
                <a:gd name="T15" fmla="*/ 156 h 263"/>
                <a:gd name="T16" fmla="*/ 61 w 208"/>
                <a:gd name="T17" fmla="*/ 211 h 263"/>
                <a:gd name="T18" fmla="*/ 208 w 208"/>
                <a:gd name="T19" fmla="*/ 211 h 263"/>
                <a:gd name="T20" fmla="*/ 208 w 208"/>
                <a:gd name="T21" fmla="*/ 263 h 263"/>
                <a:gd name="T22" fmla="*/ 0 w 208"/>
                <a:gd name="T23" fmla="*/ 263 h 263"/>
                <a:gd name="T24" fmla="*/ 0 w 208"/>
                <a:gd name="T25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63">
                  <a:moveTo>
                    <a:pt x="0" y="0"/>
                  </a:moveTo>
                  <a:lnTo>
                    <a:pt x="206" y="0"/>
                  </a:lnTo>
                  <a:lnTo>
                    <a:pt x="206" y="50"/>
                  </a:lnTo>
                  <a:lnTo>
                    <a:pt x="61" y="50"/>
                  </a:lnTo>
                  <a:lnTo>
                    <a:pt x="61" y="104"/>
                  </a:lnTo>
                  <a:lnTo>
                    <a:pt x="190" y="104"/>
                  </a:lnTo>
                  <a:lnTo>
                    <a:pt x="190" y="156"/>
                  </a:lnTo>
                  <a:lnTo>
                    <a:pt x="61" y="156"/>
                  </a:lnTo>
                  <a:lnTo>
                    <a:pt x="61" y="211"/>
                  </a:lnTo>
                  <a:lnTo>
                    <a:pt x="208" y="211"/>
                  </a:lnTo>
                  <a:lnTo>
                    <a:pt x="208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2BB072D3-1F79-4C55-9320-A5BC0C47D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10588" y="2532063"/>
              <a:ext cx="376238" cy="417513"/>
            </a:xfrm>
            <a:custGeom>
              <a:avLst/>
              <a:gdLst>
                <a:gd name="T0" fmla="*/ 0 w 114"/>
                <a:gd name="T1" fmla="*/ 0 h 126"/>
                <a:gd name="T2" fmla="*/ 61 w 114"/>
                <a:gd name="T3" fmla="*/ 0 h 126"/>
                <a:gd name="T4" fmla="*/ 99 w 114"/>
                <a:gd name="T5" fmla="*/ 13 h 126"/>
                <a:gd name="T6" fmla="*/ 110 w 114"/>
                <a:gd name="T7" fmla="*/ 41 h 126"/>
                <a:gd name="T8" fmla="*/ 110 w 114"/>
                <a:gd name="T9" fmla="*/ 42 h 126"/>
                <a:gd name="T10" fmla="*/ 82 w 114"/>
                <a:gd name="T11" fmla="*/ 81 h 126"/>
                <a:gd name="T12" fmla="*/ 114 w 114"/>
                <a:gd name="T13" fmla="*/ 126 h 126"/>
                <a:gd name="T14" fmla="*/ 80 w 114"/>
                <a:gd name="T15" fmla="*/ 126 h 126"/>
                <a:gd name="T16" fmla="*/ 52 w 114"/>
                <a:gd name="T17" fmla="*/ 85 h 126"/>
                <a:gd name="T18" fmla="*/ 29 w 114"/>
                <a:gd name="T19" fmla="*/ 85 h 126"/>
                <a:gd name="T20" fmla="*/ 29 w 114"/>
                <a:gd name="T21" fmla="*/ 126 h 126"/>
                <a:gd name="T22" fmla="*/ 0 w 114"/>
                <a:gd name="T23" fmla="*/ 126 h 126"/>
                <a:gd name="T24" fmla="*/ 0 w 114"/>
                <a:gd name="T25" fmla="*/ 0 h 126"/>
                <a:gd name="T26" fmla="*/ 59 w 114"/>
                <a:gd name="T27" fmla="*/ 61 h 126"/>
                <a:gd name="T28" fmla="*/ 81 w 114"/>
                <a:gd name="T29" fmla="*/ 43 h 126"/>
                <a:gd name="T30" fmla="*/ 81 w 114"/>
                <a:gd name="T31" fmla="*/ 43 h 126"/>
                <a:gd name="T32" fmla="*/ 58 w 114"/>
                <a:gd name="T33" fmla="*/ 25 h 126"/>
                <a:gd name="T34" fmla="*/ 29 w 114"/>
                <a:gd name="T35" fmla="*/ 25 h 126"/>
                <a:gd name="T36" fmla="*/ 29 w 114"/>
                <a:gd name="T37" fmla="*/ 61 h 126"/>
                <a:gd name="T38" fmla="*/ 59 w 114"/>
                <a:gd name="T39" fmla="*/ 6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126">
                  <a:moveTo>
                    <a:pt x="0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77" y="0"/>
                    <a:pt x="90" y="4"/>
                    <a:pt x="99" y="13"/>
                  </a:cubicBezTo>
                  <a:cubicBezTo>
                    <a:pt x="106" y="20"/>
                    <a:pt x="110" y="29"/>
                    <a:pt x="110" y="41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62"/>
                    <a:pt x="99" y="75"/>
                    <a:pt x="82" y="81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80" y="126"/>
                    <a:pt x="80" y="126"/>
                    <a:pt x="80" y="126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0" y="0"/>
                  </a:lnTo>
                  <a:close/>
                  <a:moveTo>
                    <a:pt x="59" y="61"/>
                  </a:moveTo>
                  <a:cubicBezTo>
                    <a:pt x="73" y="61"/>
                    <a:pt x="81" y="54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31"/>
                    <a:pt x="72" y="25"/>
                    <a:pt x="58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61"/>
                    <a:pt x="29" y="61"/>
                    <a:pt x="29" y="61"/>
                  </a:cubicBezTo>
                  <a:lnTo>
                    <a:pt x="59" y="61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BFAF777E-463A-415A-8A15-2369ED78F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88313" y="2524125"/>
              <a:ext cx="344488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0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3" y="29"/>
                    <a:pt x="62" y="24"/>
                    <a:pt x="51" y="24"/>
                  </a:cubicBezTo>
                  <a:cubicBezTo>
                    <a:pt x="39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39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5" y="123"/>
                    <a:pt x="0" y="109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E33D2B8F-EE93-4A58-96C7-0842BA537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341225" y="3052763"/>
              <a:ext cx="33338" cy="271463"/>
            </a:xfrm>
            <a:custGeom>
              <a:avLst/>
              <a:gdLst>
                <a:gd name="T0" fmla="*/ 2 w 21"/>
                <a:gd name="T1" fmla="*/ 0 h 171"/>
                <a:gd name="T2" fmla="*/ 21 w 21"/>
                <a:gd name="T3" fmla="*/ 0 h 171"/>
                <a:gd name="T4" fmla="*/ 21 w 21"/>
                <a:gd name="T5" fmla="*/ 171 h 171"/>
                <a:gd name="T6" fmla="*/ 0 w 21"/>
                <a:gd name="T7" fmla="*/ 171 h 171"/>
                <a:gd name="T8" fmla="*/ 2 w 21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1">
                  <a:moveTo>
                    <a:pt x="2" y="0"/>
                  </a:moveTo>
                  <a:lnTo>
                    <a:pt x="21" y="0"/>
                  </a:lnTo>
                  <a:lnTo>
                    <a:pt x="21" y="171"/>
                  </a:lnTo>
                  <a:lnTo>
                    <a:pt x="0" y="1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2B227A0C-34AA-4AB2-BC3D-4D96A9CF3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169775" y="3052763"/>
              <a:ext cx="231775" cy="271463"/>
            </a:xfrm>
            <a:custGeom>
              <a:avLst/>
              <a:gdLst>
                <a:gd name="T0" fmla="*/ 0 w 146"/>
                <a:gd name="T1" fmla="*/ 0 h 171"/>
                <a:gd name="T2" fmla="*/ 19 w 146"/>
                <a:gd name="T3" fmla="*/ 0 h 171"/>
                <a:gd name="T4" fmla="*/ 127 w 146"/>
                <a:gd name="T5" fmla="*/ 138 h 171"/>
                <a:gd name="T6" fmla="*/ 127 w 146"/>
                <a:gd name="T7" fmla="*/ 0 h 171"/>
                <a:gd name="T8" fmla="*/ 146 w 146"/>
                <a:gd name="T9" fmla="*/ 0 h 171"/>
                <a:gd name="T10" fmla="*/ 146 w 146"/>
                <a:gd name="T11" fmla="*/ 171 h 171"/>
                <a:gd name="T12" fmla="*/ 131 w 146"/>
                <a:gd name="T13" fmla="*/ 171 h 171"/>
                <a:gd name="T14" fmla="*/ 19 w 146"/>
                <a:gd name="T15" fmla="*/ 31 h 171"/>
                <a:gd name="T16" fmla="*/ 19 w 146"/>
                <a:gd name="T17" fmla="*/ 171 h 171"/>
                <a:gd name="T18" fmla="*/ 0 w 146"/>
                <a:gd name="T19" fmla="*/ 171 h 171"/>
                <a:gd name="T20" fmla="*/ 0 w 14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71"/>
                  </a:lnTo>
                  <a:lnTo>
                    <a:pt x="131" y="171"/>
                  </a:lnTo>
                  <a:lnTo>
                    <a:pt x="19" y="31"/>
                  </a:lnTo>
                  <a:lnTo>
                    <a:pt x="19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DE7170-4DDB-4389-A823-B485F8F06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18938" y="3052763"/>
              <a:ext cx="214313" cy="271463"/>
            </a:xfrm>
            <a:custGeom>
              <a:avLst/>
              <a:gdLst>
                <a:gd name="T0" fmla="*/ 58 w 135"/>
                <a:gd name="T1" fmla="*/ 16 h 171"/>
                <a:gd name="T2" fmla="*/ 0 w 135"/>
                <a:gd name="T3" fmla="*/ 16 h 171"/>
                <a:gd name="T4" fmla="*/ 0 w 135"/>
                <a:gd name="T5" fmla="*/ 0 h 171"/>
                <a:gd name="T6" fmla="*/ 135 w 135"/>
                <a:gd name="T7" fmla="*/ 0 h 171"/>
                <a:gd name="T8" fmla="*/ 135 w 135"/>
                <a:gd name="T9" fmla="*/ 16 h 171"/>
                <a:gd name="T10" fmla="*/ 77 w 135"/>
                <a:gd name="T11" fmla="*/ 16 h 171"/>
                <a:gd name="T12" fmla="*/ 77 w 135"/>
                <a:gd name="T13" fmla="*/ 171 h 171"/>
                <a:gd name="T14" fmla="*/ 58 w 135"/>
                <a:gd name="T15" fmla="*/ 171 h 171"/>
                <a:gd name="T16" fmla="*/ 58 w 135"/>
                <a:gd name="T1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71">
                  <a:moveTo>
                    <a:pt x="58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6"/>
                  </a:lnTo>
                  <a:lnTo>
                    <a:pt x="77" y="16"/>
                  </a:lnTo>
                  <a:lnTo>
                    <a:pt x="77" y="171"/>
                  </a:lnTo>
                  <a:lnTo>
                    <a:pt x="58" y="171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A903C6F6-4878-4DED-BB1E-34AAFA73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85563" y="3049588"/>
              <a:ext cx="196850" cy="274638"/>
            </a:xfrm>
            <a:custGeom>
              <a:avLst/>
              <a:gdLst>
                <a:gd name="T0" fmla="*/ 0 w 124"/>
                <a:gd name="T1" fmla="*/ 0 h 173"/>
                <a:gd name="T2" fmla="*/ 122 w 124"/>
                <a:gd name="T3" fmla="*/ 0 h 173"/>
                <a:gd name="T4" fmla="*/ 122 w 124"/>
                <a:gd name="T5" fmla="*/ 18 h 173"/>
                <a:gd name="T6" fmla="*/ 18 w 124"/>
                <a:gd name="T7" fmla="*/ 18 h 173"/>
                <a:gd name="T8" fmla="*/ 18 w 124"/>
                <a:gd name="T9" fmla="*/ 77 h 173"/>
                <a:gd name="T10" fmla="*/ 112 w 124"/>
                <a:gd name="T11" fmla="*/ 77 h 173"/>
                <a:gd name="T12" fmla="*/ 112 w 124"/>
                <a:gd name="T13" fmla="*/ 96 h 173"/>
                <a:gd name="T14" fmla="*/ 18 w 124"/>
                <a:gd name="T15" fmla="*/ 96 h 173"/>
                <a:gd name="T16" fmla="*/ 18 w 124"/>
                <a:gd name="T17" fmla="*/ 154 h 173"/>
                <a:gd name="T18" fmla="*/ 124 w 124"/>
                <a:gd name="T19" fmla="*/ 156 h 173"/>
                <a:gd name="T20" fmla="*/ 124 w 124"/>
                <a:gd name="T21" fmla="*/ 173 h 173"/>
                <a:gd name="T22" fmla="*/ 0 w 124"/>
                <a:gd name="T23" fmla="*/ 173 h 173"/>
                <a:gd name="T24" fmla="*/ 0 w 124"/>
                <a:gd name="T2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73">
                  <a:moveTo>
                    <a:pt x="0" y="0"/>
                  </a:moveTo>
                  <a:lnTo>
                    <a:pt x="122" y="0"/>
                  </a:lnTo>
                  <a:lnTo>
                    <a:pt x="122" y="18"/>
                  </a:lnTo>
                  <a:lnTo>
                    <a:pt x="18" y="18"/>
                  </a:lnTo>
                  <a:lnTo>
                    <a:pt x="18" y="77"/>
                  </a:lnTo>
                  <a:lnTo>
                    <a:pt x="112" y="77"/>
                  </a:lnTo>
                  <a:lnTo>
                    <a:pt x="112" y="96"/>
                  </a:lnTo>
                  <a:lnTo>
                    <a:pt x="18" y="96"/>
                  </a:lnTo>
                  <a:lnTo>
                    <a:pt x="18" y="154"/>
                  </a:lnTo>
                  <a:lnTo>
                    <a:pt x="124" y="156"/>
                  </a:lnTo>
                  <a:lnTo>
                    <a:pt x="124" y="173"/>
                  </a:lnTo>
                  <a:lnTo>
                    <a:pt x="0" y="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DBB52CF1-506D-40A3-A89E-FD07BC4D23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166475" y="3052763"/>
              <a:ext cx="225425" cy="271463"/>
            </a:xfrm>
            <a:custGeom>
              <a:avLst/>
              <a:gdLst>
                <a:gd name="T0" fmla="*/ 0 w 68"/>
                <a:gd name="T1" fmla="*/ 0 h 82"/>
                <a:gd name="T2" fmla="*/ 33 w 68"/>
                <a:gd name="T3" fmla="*/ 0 h 82"/>
                <a:gd name="T4" fmla="*/ 59 w 68"/>
                <a:gd name="T5" fmla="*/ 8 h 82"/>
                <a:gd name="T6" fmla="*/ 65 w 68"/>
                <a:gd name="T7" fmla="*/ 23 h 82"/>
                <a:gd name="T8" fmla="*/ 65 w 68"/>
                <a:gd name="T9" fmla="*/ 23 h 82"/>
                <a:gd name="T10" fmla="*/ 43 w 68"/>
                <a:gd name="T11" fmla="*/ 49 h 82"/>
                <a:gd name="T12" fmla="*/ 68 w 68"/>
                <a:gd name="T13" fmla="*/ 82 h 82"/>
                <a:gd name="T14" fmla="*/ 57 w 68"/>
                <a:gd name="T15" fmla="*/ 82 h 82"/>
                <a:gd name="T16" fmla="*/ 33 w 68"/>
                <a:gd name="T17" fmla="*/ 50 h 82"/>
                <a:gd name="T18" fmla="*/ 9 w 68"/>
                <a:gd name="T19" fmla="*/ 50 h 82"/>
                <a:gd name="T20" fmla="*/ 9 w 68"/>
                <a:gd name="T21" fmla="*/ 82 h 82"/>
                <a:gd name="T22" fmla="*/ 0 w 68"/>
                <a:gd name="T23" fmla="*/ 82 h 82"/>
                <a:gd name="T24" fmla="*/ 0 w 68"/>
                <a:gd name="T25" fmla="*/ 0 h 82"/>
                <a:gd name="T26" fmla="*/ 32 w 68"/>
                <a:gd name="T27" fmla="*/ 42 h 82"/>
                <a:gd name="T28" fmla="*/ 56 w 68"/>
                <a:gd name="T29" fmla="*/ 24 h 82"/>
                <a:gd name="T30" fmla="*/ 56 w 68"/>
                <a:gd name="T31" fmla="*/ 24 h 82"/>
                <a:gd name="T32" fmla="*/ 33 w 68"/>
                <a:gd name="T33" fmla="*/ 8 h 82"/>
                <a:gd name="T34" fmla="*/ 9 w 68"/>
                <a:gd name="T35" fmla="*/ 8 h 82"/>
                <a:gd name="T36" fmla="*/ 9 w 68"/>
                <a:gd name="T37" fmla="*/ 42 h 82"/>
                <a:gd name="T38" fmla="*/ 32 w 68"/>
                <a:gd name="T39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82">
                  <a:moveTo>
                    <a:pt x="0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5" y="0"/>
                    <a:pt x="54" y="2"/>
                    <a:pt x="59" y="8"/>
                  </a:cubicBezTo>
                  <a:cubicBezTo>
                    <a:pt x="62" y="11"/>
                    <a:pt x="65" y="18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37"/>
                    <a:pt x="57" y="46"/>
                    <a:pt x="43" y="49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0"/>
                  </a:lnTo>
                  <a:close/>
                  <a:moveTo>
                    <a:pt x="32" y="42"/>
                  </a:moveTo>
                  <a:cubicBezTo>
                    <a:pt x="50" y="42"/>
                    <a:pt x="56" y="3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16"/>
                    <a:pt x="51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32" y="42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3D2B704C-5BCC-4F54-9513-3C976DA99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826750" y="3052763"/>
              <a:ext cx="231775" cy="271463"/>
            </a:xfrm>
            <a:custGeom>
              <a:avLst/>
              <a:gdLst>
                <a:gd name="T0" fmla="*/ 0 w 146"/>
                <a:gd name="T1" fmla="*/ 0 h 171"/>
                <a:gd name="T2" fmla="*/ 19 w 146"/>
                <a:gd name="T3" fmla="*/ 0 h 171"/>
                <a:gd name="T4" fmla="*/ 127 w 146"/>
                <a:gd name="T5" fmla="*/ 138 h 171"/>
                <a:gd name="T6" fmla="*/ 127 w 146"/>
                <a:gd name="T7" fmla="*/ 0 h 171"/>
                <a:gd name="T8" fmla="*/ 146 w 146"/>
                <a:gd name="T9" fmla="*/ 0 h 171"/>
                <a:gd name="T10" fmla="*/ 146 w 146"/>
                <a:gd name="T11" fmla="*/ 171 h 171"/>
                <a:gd name="T12" fmla="*/ 131 w 146"/>
                <a:gd name="T13" fmla="*/ 171 h 171"/>
                <a:gd name="T14" fmla="*/ 21 w 146"/>
                <a:gd name="T15" fmla="*/ 31 h 171"/>
                <a:gd name="T16" fmla="*/ 21 w 146"/>
                <a:gd name="T17" fmla="*/ 171 h 171"/>
                <a:gd name="T18" fmla="*/ 2 w 146"/>
                <a:gd name="T19" fmla="*/ 171 h 171"/>
                <a:gd name="T20" fmla="*/ 0 w 14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71"/>
                  </a:lnTo>
                  <a:lnTo>
                    <a:pt x="131" y="171"/>
                  </a:lnTo>
                  <a:lnTo>
                    <a:pt x="21" y="31"/>
                  </a:lnTo>
                  <a:lnTo>
                    <a:pt x="21" y="171"/>
                  </a:lnTo>
                  <a:lnTo>
                    <a:pt x="2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518C3B28-3503-4506-B915-C497733D91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480675" y="3049588"/>
              <a:ext cx="277813" cy="274638"/>
            </a:xfrm>
            <a:custGeom>
              <a:avLst/>
              <a:gdLst>
                <a:gd name="T0" fmla="*/ 79 w 175"/>
                <a:gd name="T1" fmla="*/ 0 h 173"/>
                <a:gd name="T2" fmla="*/ 96 w 175"/>
                <a:gd name="T3" fmla="*/ 0 h 173"/>
                <a:gd name="T4" fmla="*/ 175 w 175"/>
                <a:gd name="T5" fmla="*/ 173 h 173"/>
                <a:gd name="T6" fmla="*/ 154 w 175"/>
                <a:gd name="T7" fmla="*/ 173 h 173"/>
                <a:gd name="T8" fmla="*/ 134 w 175"/>
                <a:gd name="T9" fmla="*/ 129 h 173"/>
                <a:gd name="T10" fmla="*/ 40 w 175"/>
                <a:gd name="T11" fmla="*/ 127 h 173"/>
                <a:gd name="T12" fmla="*/ 21 w 175"/>
                <a:gd name="T13" fmla="*/ 173 h 173"/>
                <a:gd name="T14" fmla="*/ 0 w 175"/>
                <a:gd name="T15" fmla="*/ 173 h 173"/>
                <a:gd name="T16" fmla="*/ 79 w 175"/>
                <a:gd name="T17" fmla="*/ 0 h 173"/>
                <a:gd name="T18" fmla="*/ 127 w 175"/>
                <a:gd name="T19" fmla="*/ 110 h 173"/>
                <a:gd name="T20" fmla="*/ 88 w 175"/>
                <a:gd name="T21" fmla="*/ 23 h 173"/>
                <a:gd name="T22" fmla="*/ 48 w 175"/>
                <a:gd name="T23" fmla="*/ 110 h 173"/>
                <a:gd name="T24" fmla="*/ 127 w 175"/>
                <a:gd name="T25" fmla="*/ 1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3">
                  <a:moveTo>
                    <a:pt x="79" y="0"/>
                  </a:moveTo>
                  <a:lnTo>
                    <a:pt x="96" y="0"/>
                  </a:lnTo>
                  <a:lnTo>
                    <a:pt x="175" y="173"/>
                  </a:lnTo>
                  <a:lnTo>
                    <a:pt x="154" y="173"/>
                  </a:lnTo>
                  <a:lnTo>
                    <a:pt x="134" y="129"/>
                  </a:lnTo>
                  <a:lnTo>
                    <a:pt x="40" y="127"/>
                  </a:lnTo>
                  <a:lnTo>
                    <a:pt x="21" y="173"/>
                  </a:lnTo>
                  <a:lnTo>
                    <a:pt x="0" y="173"/>
                  </a:lnTo>
                  <a:lnTo>
                    <a:pt x="79" y="0"/>
                  </a:lnTo>
                  <a:close/>
                  <a:moveTo>
                    <a:pt x="127" y="110"/>
                  </a:moveTo>
                  <a:lnTo>
                    <a:pt x="88" y="23"/>
                  </a:lnTo>
                  <a:lnTo>
                    <a:pt x="48" y="110"/>
                  </a:lnTo>
                  <a:lnTo>
                    <a:pt x="127" y="11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40E7E435-1168-45C0-95A0-2E6A6A596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44125" y="3052763"/>
              <a:ext cx="215900" cy="271463"/>
            </a:xfrm>
            <a:custGeom>
              <a:avLst/>
              <a:gdLst>
                <a:gd name="T0" fmla="*/ 59 w 136"/>
                <a:gd name="T1" fmla="*/ 16 h 171"/>
                <a:gd name="T2" fmla="*/ 0 w 136"/>
                <a:gd name="T3" fmla="*/ 16 h 171"/>
                <a:gd name="T4" fmla="*/ 0 w 136"/>
                <a:gd name="T5" fmla="*/ 0 h 171"/>
                <a:gd name="T6" fmla="*/ 136 w 136"/>
                <a:gd name="T7" fmla="*/ 0 h 171"/>
                <a:gd name="T8" fmla="*/ 136 w 136"/>
                <a:gd name="T9" fmla="*/ 16 h 171"/>
                <a:gd name="T10" fmla="*/ 77 w 136"/>
                <a:gd name="T11" fmla="*/ 16 h 171"/>
                <a:gd name="T12" fmla="*/ 77 w 136"/>
                <a:gd name="T13" fmla="*/ 171 h 171"/>
                <a:gd name="T14" fmla="*/ 59 w 136"/>
                <a:gd name="T15" fmla="*/ 171 h 171"/>
                <a:gd name="T16" fmla="*/ 59 w 136"/>
                <a:gd name="T1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71">
                  <a:moveTo>
                    <a:pt x="59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36" y="0"/>
                  </a:lnTo>
                  <a:lnTo>
                    <a:pt x="136" y="16"/>
                  </a:lnTo>
                  <a:lnTo>
                    <a:pt x="77" y="16"/>
                  </a:lnTo>
                  <a:lnTo>
                    <a:pt x="77" y="171"/>
                  </a:lnTo>
                  <a:lnTo>
                    <a:pt x="59" y="171"/>
                  </a:lnTo>
                  <a:lnTo>
                    <a:pt x="59" y="16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5" name="Rectangle 30">
              <a:extLst>
                <a:ext uri="{FF2B5EF4-FFF2-40B4-BE49-F238E27FC236}">
                  <a16:creationId xmlns:a16="http://schemas.microsoft.com/office/drawing/2014/main" id="{27E39BBC-E3CD-44E0-BD8D-9E0B5C2E3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807575" y="3052763"/>
              <a:ext cx="30163" cy="271463"/>
            </a:xfrm>
            <a:prstGeom prst="rect">
              <a:avLst/>
            </a:pr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5533B30-5997-416E-8628-340446059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648825" y="3044825"/>
              <a:ext cx="280988" cy="306388"/>
            </a:xfrm>
            <a:custGeom>
              <a:avLst/>
              <a:gdLst>
                <a:gd name="T0" fmla="*/ 0 w 85"/>
                <a:gd name="T1" fmla="*/ 43 h 92"/>
                <a:gd name="T2" fmla="*/ 0 w 85"/>
                <a:gd name="T3" fmla="*/ 43 h 92"/>
                <a:gd name="T4" fmla="*/ 41 w 85"/>
                <a:gd name="T5" fmla="*/ 0 h 92"/>
                <a:gd name="T6" fmla="*/ 84 w 85"/>
                <a:gd name="T7" fmla="*/ 43 h 92"/>
                <a:gd name="T8" fmla="*/ 84 w 85"/>
                <a:gd name="T9" fmla="*/ 43 h 92"/>
                <a:gd name="T10" fmla="*/ 31 w 85"/>
                <a:gd name="T11" fmla="*/ 85 h 92"/>
                <a:gd name="T12" fmla="*/ 0 w 85"/>
                <a:gd name="T13" fmla="*/ 43 h 92"/>
                <a:gd name="T14" fmla="*/ 74 w 85"/>
                <a:gd name="T15" fmla="*/ 43 h 92"/>
                <a:gd name="T16" fmla="*/ 74 w 85"/>
                <a:gd name="T17" fmla="*/ 43 h 92"/>
                <a:gd name="T18" fmla="*/ 42 w 85"/>
                <a:gd name="T19" fmla="*/ 9 h 92"/>
                <a:gd name="T20" fmla="*/ 9 w 85"/>
                <a:gd name="T21" fmla="*/ 43 h 92"/>
                <a:gd name="T22" fmla="*/ 9 w 85"/>
                <a:gd name="T23" fmla="*/ 43 h 92"/>
                <a:gd name="T24" fmla="*/ 33 w 85"/>
                <a:gd name="T25" fmla="*/ 76 h 92"/>
                <a:gd name="T26" fmla="*/ 74 w 85"/>
                <a:gd name="T27" fmla="*/ 4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92"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0"/>
                    <a:pt x="17" y="0"/>
                    <a:pt x="41" y="0"/>
                  </a:cubicBezTo>
                  <a:cubicBezTo>
                    <a:pt x="68" y="0"/>
                    <a:pt x="84" y="20"/>
                    <a:pt x="84" y="43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5" y="67"/>
                    <a:pt x="62" y="92"/>
                    <a:pt x="31" y="85"/>
                  </a:cubicBezTo>
                  <a:cubicBezTo>
                    <a:pt x="14" y="81"/>
                    <a:pt x="0" y="64"/>
                    <a:pt x="0" y="43"/>
                  </a:cubicBezTo>
                  <a:close/>
                  <a:moveTo>
                    <a:pt x="74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22"/>
                    <a:pt x="59" y="9"/>
                    <a:pt x="42" y="9"/>
                  </a:cubicBezTo>
                  <a:cubicBezTo>
                    <a:pt x="21" y="9"/>
                    <a:pt x="10" y="25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62"/>
                    <a:pt x="23" y="73"/>
                    <a:pt x="33" y="76"/>
                  </a:cubicBezTo>
                  <a:cubicBezTo>
                    <a:pt x="56" y="82"/>
                    <a:pt x="75" y="64"/>
                    <a:pt x="74" y="43"/>
                  </a:cubicBez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57C94C0F-3A8E-44D6-BD53-43ED2A11C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45600" y="3052763"/>
              <a:ext cx="230188" cy="271463"/>
            </a:xfrm>
            <a:custGeom>
              <a:avLst/>
              <a:gdLst>
                <a:gd name="T0" fmla="*/ 0 w 145"/>
                <a:gd name="T1" fmla="*/ 0 h 171"/>
                <a:gd name="T2" fmla="*/ 19 w 145"/>
                <a:gd name="T3" fmla="*/ 0 h 171"/>
                <a:gd name="T4" fmla="*/ 127 w 145"/>
                <a:gd name="T5" fmla="*/ 138 h 171"/>
                <a:gd name="T6" fmla="*/ 127 w 145"/>
                <a:gd name="T7" fmla="*/ 0 h 171"/>
                <a:gd name="T8" fmla="*/ 145 w 145"/>
                <a:gd name="T9" fmla="*/ 0 h 171"/>
                <a:gd name="T10" fmla="*/ 145 w 145"/>
                <a:gd name="T11" fmla="*/ 171 h 171"/>
                <a:gd name="T12" fmla="*/ 129 w 145"/>
                <a:gd name="T13" fmla="*/ 171 h 171"/>
                <a:gd name="T14" fmla="*/ 19 w 145"/>
                <a:gd name="T15" fmla="*/ 31 h 171"/>
                <a:gd name="T16" fmla="*/ 19 w 145"/>
                <a:gd name="T17" fmla="*/ 171 h 171"/>
                <a:gd name="T18" fmla="*/ 0 w 145"/>
                <a:gd name="T19" fmla="*/ 171 h 171"/>
                <a:gd name="T20" fmla="*/ 0 w 145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5" y="0"/>
                  </a:lnTo>
                  <a:lnTo>
                    <a:pt x="145" y="171"/>
                  </a:lnTo>
                  <a:lnTo>
                    <a:pt x="129" y="171"/>
                  </a:lnTo>
                  <a:lnTo>
                    <a:pt x="19" y="31"/>
                  </a:lnTo>
                  <a:lnTo>
                    <a:pt x="19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76B9C655-2DBB-474A-9689-E0623B9AFC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02700" y="3049588"/>
              <a:ext cx="277813" cy="274638"/>
            </a:xfrm>
            <a:custGeom>
              <a:avLst/>
              <a:gdLst>
                <a:gd name="T0" fmla="*/ 79 w 175"/>
                <a:gd name="T1" fmla="*/ 0 h 173"/>
                <a:gd name="T2" fmla="*/ 98 w 175"/>
                <a:gd name="T3" fmla="*/ 0 h 173"/>
                <a:gd name="T4" fmla="*/ 175 w 175"/>
                <a:gd name="T5" fmla="*/ 173 h 173"/>
                <a:gd name="T6" fmla="*/ 154 w 175"/>
                <a:gd name="T7" fmla="*/ 173 h 173"/>
                <a:gd name="T8" fmla="*/ 135 w 175"/>
                <a:gd name="T9" fmla="*/ 127 h 173"/>
                <a:gd name="T10" fmla="*/ 42 w 175"/>
                <a:gd name="T11" fmla="*/ 127 h 173"/>
                <a:gd name="T12" fmla="*/ 21 w 175"/>
                <a:gd name="T13" fmla="*/ 173 h 173"/>
                <a:gd name="T14" fmla="*/ 0 w 175"/>
                <a:gd name="T15" fmla="*/ 173 h 173"/>
                <a:gd name="T16" fmla="*/ 79 w 175"/>
                <a:gd name="T17" fmla="*/ 0 h 173"/>
                <a:gd name="T18" fmla="*/ 127 w 175"/>
                <a:gd name="T19" fmla="*/ 110 h 173"/>
                <a:gd name="T20" fmla="*/ 87 w 175"/>
                <a:gd name="T21" fmla="*/ 23 h 173"/>
                <a:gd name="T22" fmla="*/ 48 w 175"/>
                <a:gd name="T23" fmla="*/ 110 h 173"/>
                <a:gd name="T24" fmla="*/ 127 w 175"/>
                <a:gd name="T25" fmla="*/ 1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3">
                  <a:moveTo>
                    <a:pt x="79" y="0"/>
                  </a:moveTo>
                  <a:lnTo>
                    <a:pt x="98" y="0"/>
                  </a:lnTo>
                  <a:lnTo>
                    <a:pt x="175" y="173"/>
                  </a:lnTo>
                  <a:lnTo>
                    <a:pt x="154" y="173"/>
                  </a:lnTo>
                  <a:lnTo>
                    <a:pt x="135" y="127"/>
                  </a:lnTo>
                  <a:lnTo>
                    <a:pt x="42" y="127"/>
                  </a:lnTo>
                  <a:lnTo>
                    <a:pt x="21" y="173"/>
                  </a:lnTo>
                  <a:lnTo>
                    <a:pt x="0" y="173"/>
                  </a:lnTo>
                  <a:lnTo>
                    <a:pt x="79" y="0"/>
                  </a:lnTo>
                  <a:close/>
                  <a:moveTo>
                    <a:pt x="127" y="110"/>
                  </a:moveTo>
                  <a:lnTo>
                    <a:pt x="87" y="23"/>
                  </a:lnTo>
                  <a:lnTo>
                    <a:pt x="48" y="110"/>
                  </a:lnTo>
                  <a:lnTo>
                    <a:pt x="127" y="11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03131FA7-648D-42F7-9560-F54258C80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10588" y="3052763"/>
              <a:ext cx="185738" cy="271463"/>
            </a:xfrm>
            <a:custGeom>
              <a:avLst/>
              <a:gdLst>
                <a:gd name="T0" fmla="*/ 0 w 117"/>
                <a:gd name="T1" fmla="*/ 0 h 171"/>
                <a:gd name="T2" fmla="*/ 19 w 117"/>
                <a:gd name="T3" fmla="*/ 0 h 171"/>
                <a:gd name="T4" fmla="*/ 19 w 117"/>
                <a:gd name="T5" fmla="*/ 154 h 171"/>
                <a:gd name="T6" fmla="*/ 117 w 117"/>
                <a:gd name="T7" fmla="*/ 154 h 171"/>
                <a:gd name="T8" fmla="*/ 117 w 117"/>
                <a:gd name="T9" fmla="*/ 171 h 171"/>
                <a:gd name="T10" fmla="*/ 0 w 117"/>
                <a:gd name="T11" fmla="*/ 171 h 171"/>
                <a:gd name="T12" fmla="*/ 0 w 117"/>
                <a:gd name="T1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71">
                  <a:moveTo>
                    <a:pt x="0" y="0"/>
                  </a:moveTo>
                  <a:lnTo>
                    <a:pt x="19" y="0"/>
                  </a:lnTo>
                  <a:lnTo>
                    <a:pt x="19" y="154"/>
                  </a:lnTo>
                  <a:lnTo>
                    <a:pt x="117" y="154"/>
                  </a:lnTo>
                  <a:lnTo>
                    <a:pt x="117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7CDC19C-6DBA-43A5-82CA-509433574010}"/>
              </a:ext>
            </a:extLst>
          </p:cNvPr>
          <p:cNvGrpSpPr/>
          <p:nvPr/>
        </p:nvGrpSpPr>
        <p:grpSpPr>
          <a:xfrm>
            <a:off x="5515571" y="6515208"/>
            <a:ext cx="1160860" cy="184844"/>
            <a:chOff x="-12938125" y="2524125"/>
            <a:chExt cx="5194300" cy="827088"/>
          </a:xfrm>
          <a:solidFill>
            <a:schemeClr val="bg1"/>
          </a:solidFill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6FB5A36-B471-4355-ADDF-1D66DFCB6F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88350" y="3055938"/>
              <a:ext cx="57150" cy="55563"/>
            </a:xfrm>
            <a:custGeom>
              <a:avLst/>
              <a:gdLst>
                <a:gd name="T0" fmla="*/ 0 w 17"/>
                <a:gd name="T1" fmla="*/ 8 h 17"/>
                <a:gd name="T2" fmla="*/ 0 w 17"/>
                <a:gd name="T3" fmla="*/ 8 h 17"/>
                <a:gd name="T4" fmla="*/ 8 w 17"/>
                <a:gd name="T5" fmla="*/ 0 h 17"/>
                <a:gd name="T6" fmla="*/ 17 w 17"/>
                <a:gd name="T7" fmla="*/ 8 h 17"/>
                <a:gd name="T8" fmla="*/ 17 w 17"/>
                <a:gd name="T9" fmla="*/ 8 h 17"/>
                <a:gd name="T10" fmla="*/ 8 w 17"/>
                <a:gd name="T11" fmla="*/ 17 h 17"/>
                <a:gd name="T12" fmla="*/ 0 w 17"/>
                <a:gd name="T13" fmla="*/ 8 h 17"/>
                <a:gd name="T14" fmla="*/ 16 w 17"/>
                <a:gd name="T15" fmla="*/ 8 h 17"/>
                <a:gd name="T16" fmla="*/ 16 w 17"/>
                <a:gd name="T17" fmla="*/ 8 h 17"/>
                <a:gd name="T18" fmla="*/ 8 w 17"/>
                <a:gd name="T19" fmla="*/ 1 h 17"/>
                <a:gd name="T20" fmla="*/ 1 w 17"/>
                <a:gd name="T21" fmla="*/ 8 h 17"/>
                <a:gd name="T22" fmla="*/ 1 w 17"/>
                <a:gd name="T23" fmla="*/ 8 h 17"/>
                <a:gd name="T24" fmla="*/ 8 w 17"/>
                <a:gd name="T25" fmla="*/ 16 h 17"/>
                <a:gd name="T26" fmla="*/ 16 w 17"/>
                <a:gd name="T27" fmla="*/ 8 h 17"/>
                <a:gd name="T28" fmla="*/ 5 w 17"/>
                <a:gd name="T29" fmla="*/ 4 h 17"/>
                <a:gd name="T30" fmla="*/ 9 w 17"/>
                <a:gd name="T31" fmla="*/ 4 h 17"/>
                <a:gd name="T32" fmla="*/ 12 w 17"/>
                <a:gd name="T33" fmla="*/ 6 h 17"/>
                <a:gd name="T34" fmla="*/ 10 w 17"/>
                <a:gd name="T35" fmla="*/ 9 h 17"/>
                <a:gd name="T36" fmla="*/ 12 w 17"/>
                <a:gd name="T37" fmla="*/ 12 h 17"/>
                <a:gd name="T38" fmla="*/ 10 w 17"/>
                <a:gd name="T39" fmla="*/ 12 h 17"/>
                <a:gd name="T40" fmla="*/ 8 w 17"/>
                <a:gd name="T41" fmla="*/ 9 h 17"/>
                <a:gd name="T42" fmla="*/ 7 w 17"/>
                <a:gd name="T43" fmla="*/ 9 h 17"/>
                <a:gd name="T44" fmla="*/ 7 w 17"/>
                <a:gd name="T45" fmla="*/ 12 h 17"/>
                <a:gd name="T46" fmla="*/ 5 w 17"/>
                <a:gd name="T47" fmla="*/ 12 h 17"/>
                <a:gd name="T48" fmla="*/ 5 w 17"/>
                <a:gd name="T49" fmla="*/ 4 h 17"/>
                <a:gd name="T50" fmla="*/ 9 w 17"/>
                <a:gd name="T51" fmla="*/ 8 h 17"/>
                <a:gd name="T52" fmla="*/ 10 w 17"/>
                <a:gd name="T53" fmla="*/ 7 h 17"/>
                <a:gd name="T54" fmla="*/ 9 w 17"/>
                <a:gd name="T55" fmla="*/ 5 h 17"/>
                <a:gd name="T56" fmla="*/ 7 w 17"/>
                <a:gd name="T57" fmla="*/ 5 h 17"/>
                <a:gd name="T58" fmla="*/ 7 w 17"/>
                <a:gd name="T59" fmla="*/ 8 h 17"/>
                <a:gd name="T60" fmla="*/ 9 w 17"/>
                <a:gd name="T6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1"/>
                    <a:pt x="8" y="1"/>
                  </a:cubicBezTo>
                  <a:cubicBezTo>
                    <a:pt x="4" y="1"/>
                    <a:pt x="1" y="4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5" y="4"/>
                  </a:lnTo>
                  <a:close/>
                  <a:moveTo>
                    <a:pt x="9" y="8"/>
                  </a:move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8"/>
                    <a:pt x="7" y="8"/>
                    <a:pt x="7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FE3F5B28-EFEE-4458-AB12-4BDC8BF8B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38125" y="2532063"/>
              <a:ext cx="360363" cy="417513"/>
            </a:xfrm>
            <a:custGeom>
              <a:avLst/>
              <a:gdLst>
                <a:gd name="T0" fmla="*/ 83 w 227"/>
                <a:gd name="T1" fmla="*/ 52 h 263"/>
                <a:gd name="T2" fmla="*/ 0 w 227"/>
                <a:gd name="T3" fmla="*/ 52 h 263"/>
                <a:gd name="T4" fmla="*/ 0 w 227"/>
                <a:gd name="T5" fmla="*/ 0 h 263"/>
                <a:gd name="T6" fmla="*/ 227 w 227"/>
                <a:gd name="T7" fmla="*/ 0 h 263"/>
                <a:gd name="T8" fmla="*/ 227 w 227"/>
                <a:gd name="T9" fmla="*/ 52 h 263"/>
                <a:gd name="T10" fmla="*/ 143 w 227"/>
                <a:gd name="T11" fmla="*/ 52 h 263"/>
                <a:gd name="T12" fmla="*/ 143 w 227"/>
                <a:gd name="T13" fmla="*/ 263 h 263"/>
                <a:gd name="T14" fmla="*/ 83 w 227"/>
                <a:gd name="T15" fmla="*/ 263 h 263"/>
                <a:gd name="T16" fmla="*/ 83 w 227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7" y="0"/>
                  </a:lnTo>
                  <a:lnTo>
                    <a:pt x="227" y="52"/>
                  </a:lnTo>
                  <a:lnTo>
                    <a:pt x="143" y="52"/>
                  </a:lnTo>
                  <a:lnTo>
                    <a:pt x="143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A9744EDD-FC8F-46F3-A456-3EE597F43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542838" y="2524125"/>
              <a:ext cx="461963" cy="431800"/>
            </a:xfrm>
            <a:custGeom>
              <a:avLst/>
              <a:gdLst>
                <a:gd name="T0" fmla="*/ 0 w 140"/>
                <a:gd name="T1" fmla="*/ 65 h 130"/>
                <a:gd name="T2" fmla="*/ 0 w 140"/>
                <a:gd name="T3" fmla="*/ 65 h 130"/>
                <a:gd name="T4" fmla="*/ 70 w 140"/>
                <a:gd name="T5" fmla="*/ 0 h 130"/>
                <a:gd name="T6" fmla="*/ 140 w 140"/>
                <a:gd name="T7" fmla="*/ 64 h 130"/>
                <a:gd name="T8" fmla="*/ 140 w 140"/>
                <a:gd name="T9" fmla="*/ 65 h 130"/>
                <a:gd name="T10" fmla="*/ 70 w 140"/>
                <a:gd name="T11" fmla="*/ 130 h 130"/>
                <a:gd name="T12" fmla="*/ 0 w 140"/>
                <a:gd name="T13" fmla="*/ 65 h 130"/>
                <a:gd name="T14" fmla="*/ 110 w 140"/>
                <a:gd name="T15" fmla="*/ 65 h 130"/>
                <a:gd name="T16" fmla="*/ 110 w 140"/>
                <a:gd name="T17" fmla="*/ 65 h 130"/>
                <a:gd name="T18" fmla="*/ 70 w 140"/>
                <a:gd name="T19" fmla="*/ 25 h 130"/>
                <a:gd name="T20" fmla="*/ 30 w 140"/>
                <a:gd name="T21" fmla="*/ 64 h 130"/>
                <a:gd name="T22" fmla="*/ 30 w 140"/>
                <a:gd name="T23" fmla="*/ 65 h 130"/>
                <a:gd name="T24" fmla="*/ 70 w 140"/>
                <a:gd name="T25" fmla="*/ 104 h 130"/>
                <a:gd name="T26" fmla="*/ 110 w 140"/>
                <a:gd name="T27" fmla="*/ 6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" h="130"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29"/>
                    <a:pt x="30" y="0"/>
                    <a:pt x="70" y="0"/>
                  </a:cubicBezTo>
                  <a:cubicBezTo>
                    <a:pt x="111" y="0"/>
                    <a:pt x="140" y="29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40" y="100"/>
                    <a:pt x="111" y="130"/>
                    <a:pt x="70" y="130"/>
                  </a:cubicBezTo>
                  <a:cubicBezTo>
                    <a:pt x="29" y="130"/>
                    <a:pt x="0" y="101"/>
                    <a:pt x="0" y="65"/>
                  </a:cubicBezTo>
                  <a:close/>
                  <a:moveTo>
                    <a:pt x="110" y="65"/>
                  </a:moveTo>
                  <a:cubicBezTo>
                    <a:pt x="110" y="65"/>
                    <a:pt x="110" y="65"/>
                    <a:pt x="110" y="65"/>
                  </a:cubicBezTo>
                  <a:cubicBezTo>
                    <a:pt x="110" y="43"/>
                    <a:pt x="93" y="25"/>
                    <a:pt x="70" y="25"/>
                  </a:cubicBezTo>
                  <a:cubicBezTo>
                    <a:pt x="47" y="25"/>
                    <a:pt x="30" y="43"/>
                    <a:pt x="30" y="64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86"/>
                    <a:pt x="47" y="104"/>
                    <a:pt x="70" y="104"/>
                  </a:cubicBezTo>
                  <a:cubicBezTo>
                    <a:pt x="94" y="104"/>
                    <a:pt x="110" y="87"/>
                    <a:pt x="11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ED7AA102-1B62-4AEE-912C-972E0D0E1A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060238" y="2528888"/>
              <a:ext cx="461963" cy="420688"/>
            </a:xfrm>
            <a:custGeom>
              <a:avLst/>
              <a:gdLst>
                <a:gd name="T0" fmla="*/ 118 w 291"/>
                <a:gd name="T1" fmla="*/ 0 h 265"/>
                <a:gd name="T2" fmla="*/ 174 w 291"/>
                <a:gd name="T3" fmla="*/ 0 h 265"/>
                <a:gd name="T4" fmla="*/ 291 w 291"/>
                <a:gd name="T5" fmla="*/ 265 h 265"/>
                <a:gd name="T6" fmla="*/ 229 w 291"/>
                <a:gd name="T7" fmla="*/ 265 h 265"/>
                <a:gd name="T8" fmla="*/ 204 w 291"/>
                <a:gd name="T9" fmla="*/ 204 h 265"/>
                <a:gd name="T10" fmla="*/ 87 w 291"/>
                <a:gd name="T11" fmla="*/ 204 h 265"/>
                <a:gd name="T12" fmla="*/ 62 w 291"/>
                <a:gd name="T13" fmla="*/ 265 h 265"/>
                <a:gd name="T14" fmla="*/ 0 w 291"/>
                <a:gd name="T15" fmla="*/ 265 h 265"/>
                <a:gd name="T16" fmla="*/ 118 w 291"/>
                <a:gd name="T17" fmla="*/ 0 h 265"/>
                <a:gd name="T18" fmla="*/ 183 w 291"/>
                <a:gd name="T19" fmla="*/ 154 h 265"/>
                <a:gd name="T20" fmla="*/ 145 w 291"/>
                <a:gd name="T21" fmla="*/ 69 h 265"/>
                <a:gd name="T22" fmla="*/ 110 w 291"/>
                <a:gd name="T23" fmla="*/ 154 h 265"/>
                <a:gd name="T24" fmla="*/ 183 w 291"/>
                <a:gd name="T25" fmla="*/ 15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1" h="265">
                  <a:moveTo>
                    <a:pt x="118" y="0"/>
                  </a:moveTo>
                  <a:lnTo>
                    <a:pt x="174" y="0"/>
                  </a:lnTo>
                  <a:lnTo>
                    <a:pt x="291" y="265"/>
                  </a:lnTo>
                  <a:lnTo>
                    <a:pt x="229" y="265"/>
                  </a:lnTo>
                  <a:lnTo>
                    <a:pt x="204" y="204"/>
                  </a:lnTo>
                  <a:lnTo>
                    <a:pt x="87" y="204"/>
                  </a:lnTo>
                  <a:lnTo>
                    <a:pt x="62" y="265"/>
                  </a:lnTo>
                  <a:lnTo>
                    <a:pt x="0" y="265"/>
                  </a:lnTo>
                  <a:lnTo>
                    <a:pt x="118" y="0"/>
                  </a:lnTo>
                  <a:close/>
                  <a:moveTo>
                    <a:pt x="183" y="154"/>
                  </a:moveTo>
                  <a:lnTo>
                    <a:pt x="145" y="69"/>
                  </a:lnTo>
                  <a:lnTo>
                    <a:pt x="110" y="154"/>
                  </a:lnTo>
                  <a:lnTo>
                    <a:pt x="183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9119721F-D402-4948-9ACD-3375BF001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64938" y="2524125"/>
              <a:ext cx="342900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1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4" y="29"/>
                    <a:pt x="62" y="24"/>
                    <a:pt x="51" y="24"/>
                  </a:cubicBezTo>
                  <a:cubicBezTo>
                    <a:pt x="40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40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6" y="123"/>
                    <a:pt x="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B1B85190-894F-4F07-84BD-6B54A3567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79175" y="2532063"/>
              <a:ext cx="361950" cy="417513"/>
            </a:xfrm>
            <a:custGeom>
              <a:avLst/>
              <a:gdLst>
                <a:gd name="T0" fmla="*/ 83 w 228"/>
                <a:gd name="T1" fmla="*/ 52 h 263"/>
                <a:gd name="T2" fmla="*/ 0 w 228"/>
                <a:gd name="T3" fmla="*/ 52 h 263"/>
                <a:gd name="T4" fmla="*/ 0 w 228"/>
                <a:gd name="T5" fmla="*/ 0 h 263"/>
                <a:gd name="T6" fmla="*/ 228 w 228"/>
                <a:gd name="T7" fmla="*/ 0 h 263"/>
                <a:gd name="T8" fmla="*/ 228 w 228"/>
                <a:gd name="T9" fmla="*/ 52 h 263"/>
                <a:gd name="T10" fmla="*/ 145 w 228"/>
                <a:gd name="T11" fmla="*/ 52 h 263"/>
                <a:gd name="T12" fmla="*/ 145 w 228"/>
                <a:gd name="T13" fmla="*/ 263 h 263"/>
                <a:gd name="T14" fmla="*/ 83 w 228"/>
                <a:gd name="T15" fmla="*/ 263 h 263"/>
                <a:gd name="T16" fmla="*/ 83 w 228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8" y="0"/>
                  </a:lnTo>
                  <a:lnTo>
                    <a:pt x="228" y="52"/>
                  </a:lnTo>
                  <a:lnTo>
                    <a:pt x="145" y="52"/>
                  </a:lnTo>
                  <a:lnTo>
                    <a:pt x="145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00D05533-71EF-4325-8181-BAC09925F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44200" y="2532063"/>
              <a:ext cx="436563" cy="417513"/>
            </a:xfrm>
            <a:custGeom>
              <a:avLst/>
              <a:gdLst>
                <a:gd name="T0" fmla="*/ 0 w 275"/>
                <a:gd name="T1" fmla="*/ 0 h 263"/>
                <a:gd name="T2" fmla="*/ 65 w 275"/>
                <a:gd name="T3" fmla="*/ 0 h 263"/>
                <a:gd name="T4" fmla="*/ 137 w 275"/>
                <a:gd name="T5" fmla="*/ 110 h 263"/>
                <a:gd name="T6" fmla="*/ 210 w 275"/>
                <a:gd name="T7" fmla="*/ 0 h 263"/>
                <a:gd name="T8" fmla="*/ 275 w 275"/>
                <a:gd name="T9" fmla="*/ 0 h 263"/>
                <a:gd name="T10" fmla="*/ 275 w 275"/>
                <a:gd name="T11" fmla="*/ 263 h 263"/>
                <a:gd name="T12" fmla="*/ 214 w 275"/>
                <a:gd name="T13" fmla="*/ 263 h 263"/>
                <a:gd name="T14" fmla="*/ 214 w 275"/>
                <a:gd name="T15" fmla="*/ 89 h 263"/>
                <a:gd name="T16" fmla="*/ 137 w 275"/>
                <a:gd name="T17" fmla="*/ 202 h 263"/>
                <a:gd name="T18" fmla="*/ 135 w 275"/>
                <a:gd name="T19" fmla="*/ 202 h 263"/>
                <a:gd name="T20" fmla="*/ 58 w 275"/>
                <a:gd name="T21" fmla="*/ 92 h 263"/>
                <a:gd name="T22" fmla="*/ 58 w 275"/>
                <a:gd name="T23" fmla="*/ 263 h 263"/>
                <a:gd name="T24" fmla="*/ 0 w 275"/>
                <a:gd name="T25" fmla="*/ 263 h 263"/>
                <a:gd name="T26" fmla="*/ 0 w 275"/>
                <a:gd name="T2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263">
                  <a:moveTo>
                    <a:pt x="0" y="0"/>
                  </a:moveTo>
                  <a:lnTo>
                    <a:pt x="65" y="0"/>
                  </a:lnTo>
                  <a:lnTo>
                    <a:pt x="137" y="110"/>
                  </a:lnTo>
                  <a:lnTo>
                    <a:pt x="210" y="0"/>
                  </a:lnTo>
                  <a:lnTo>
                    <a:pt x="275" y="0"/>
                  </a:lnTo>
                  <a:lnTo>
                    <a:pt x="275" y="263"/>
                  </a:lnTo>
                  <a:lnTo>
                    <a:pt x="214" y="263"/>
                  </a:lnTo>
                  <a:lnTo>
                    <a:pt x="214" y="89"/>
                  </a:lnTo>
                  <a:lnTo>
                    <a:pt x="137" y="202"/>
                  </a:lnTo>
                  <a:lnTo>
                    <a:pt x="135" y="202"/>
                  </a:lnTo>
                  <a:lnTo>
                    <a:pt x="58" y="92"/>
                  </a:lnTo>
                  <a:lnTo>
                    <a:pt x="58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C5CD2671-E684-4961-BC3F-41389EF3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242550" y="2528888"/>
              <a:ext cx="461963" cy="420688"/>
            </a:xfrm>
            <a:custGeom>
              <a:avLst/>
              <a:gdLst>
                <a:gd name="T0" fmla="*/ 119 w 291"/>
                <a:gd name="T1" fmla="*/ 0 h 265"/>
                <a:gd name="T2" fmla="*/ 175 w 291"/>
                <a:gd name="T3" fmla="*/ 0 h 265"/>
                <a:gd name="T4" fmla="*/ 291 w 291"/>
                <a:gd name="T5" fmla="*/ 265 h 265"/>
                <a:gd name="T6" fmla="*/ 229 w 291"/>
                <a:gd name="T7" fmla="*/ 265 h 265"/>
                <a:gd name="T8" fmla="*/ 204 w 291"/>
                <a:gd name="T9" fmla="*/ 204 h 265"/>
                <a:gd name="T10" fmla="*/ 87 w 291"/>
                <a:gd name="T11" fmla="*/ 204 h 265"/>
                <a:gd name="T12" fmla="*/ 62 w 291"/>
                <a:gd name="T13" fmla="*/ 265 h 265"/>
                <a:gd name="T14" fmla="*/ 0 w 291"/>
                <a:gd name="T15" fmla="*/ 265 h 265"/>
                <a:gd name="T16" fmla="*/ 119 w 291"/>
                <a:gd name="T17" fmla="*/ 0 h 265"/>
                <a:gd name="T18" fmla="*/ 181 w 291"/>
                <a:gd name="T19" fmla="*/ 154 h 265"/>
                <a:gd name="T20" fmla="*/ 146 w 291"/>
                <a:gd name="T21" fmla="*/ 69 h 265"/>
                <a:gd name="T22" fmla="*/ 108 w 291"/>
                <a:gd name="T23" fmla="*/ 154 h 265"/>
                <a:gd name="T24" fmla="*/ 181 w 291"/>
                <a:gd name="T25" fmla="*/ 15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1" h="265">
                  <a:moveTo>
                    <a:pt x="119" y="0"/>
                  </a:moveTo>
                  <a:lnTo>
                    <a:pt x="175" y="0"/>
                  </a:lnTo>
                  <a:lnTo>
                    <a:pt x="291" y="265"/>
                  </a:lnTo>
                  <a:lnTo>
                    <a:pt x="229" y="265"/>
                  </a:lnTo>
                  <a:lnTo>
                    <a:pt x="204" y="204"/>
                  </a:lnTo>
                  <a:lnTo>
                    <a:pt x="87" y="204"/>
                  </a:lnTo>
                  <a:lnTo>
                    <a:pt x="62" y="265"/>
                  </a:lnTo>
                  <a:lnTo>
                    <a:pt x="0" y="265"/>
                  </a:lnTo>
                  <a:lnTo>
                    <a:pt x="119" y="0"/>
                  </a:lnTo>
                  <a:close/>
                  <a:moveTo>
                    <a:pt x="181" y="154"/>
                  </a:moveTo>
                  <a:lnTo>
                    <a:pt x="146" y="69"/>
                  </a:lnTo>
                  <a:lnTo>
                    <a:pt x="108" y="154"/>
                  </a:lnTo>
                  <a:lnTo>
                    <a:pt x="18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8728752C-2C41-46E6-9524-C790B214B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47250" y="2524125"/>
              <a:ext cx="342900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0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3" y="29"/>
                    <a:pt x="62" y="24"/>
                    <a:pt x="51" y="24"/>
                  </a:cubicBezTo>
                  <a:cubicBezTo>
                    <a:pt x="40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40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6" y="123"/>
                    <a:pt x="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F28B2F24-561C-4394-A9F0-DBA8E19ED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61488" y="2532063"/>
              <a:ext cx="363538" cy="417513"/>
            </a:xfrm>
            <a:custGeom>
              <a:avLst/>
              <a:gdLst>
                <a:gd name="T0" fmla="*/ 83 w 229"/>
                <a:gd name="T1" fmla="*/ 52 h 263"/>
                <a:gd name="T2" fmla="*/ 0 w 229"/>
                <a:gd name="T3" fmla="*/ 52 h 263"/>
                <a:gd name="T4" fmla="*/ 0 w 229"/>
                <a:gd name="T5" fmla="*/ 0 h 263"/>
                <a:gd name="T6" fmla="*/ 229 w 229"/>
                <a:gd name="T7" fmla="*/ 0 h 263"/>
                <a:gd name="T8" fmla="*/ 229 w 229"/>
                <a:gd name="T9" fmla="*/ 52 h 263"/>
                <a:gd name="T10" fmla="*/ 144 w 229"/>
                <a:gd name="T11" fmla="*/ 52 h 263"/>
                <a:gd name="T12" fmla="*/ 144 w 229"/>
                <a:gd name="T13" fmla="*/ 263 h 263"/>
                <a:gd name="T14" fmla="*/ 83 w 229"/>
                <a:gd name="T15" fmla="*/ 263 h 263"/>
                <a:gd name="T16" fmla="*/ 83 w 229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52"/>
                  </a:lnTo>
                  <a:lnTo>
                    <a:pt x="144" y="52"/>
                  </a:lnTo>
                  <a:lnTo>
                    <a:pt x="144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323FA8DE-AA6E-47CB-81AE-EEB3AE09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26513" y="2532063"/>
              <a:ext cx="330200" cy="417513"/>
            </a:xfrm>
            <a:custGeom>
              <a:avLst/>
              <a:gdLst>
                <a:gd name="T0" fmla="*/ 0 w 208"/>
                <a:gd name="T1" fmla="*/ 0 h 263"/>
                <a:gd name="T2" fmla="*/ 206 w 208"/>
                <a:gd name="T3" fmla="*/ 0 h 263"/>
                <a:gd name="T4" fmla="*/ 206 w 208"/>
                <a:gd name="T5" fmla="*/ 50 h 263"/>
                <a:gd name="T6" fmla="*/ 61 w 208"/>
                <a:gd name="T7" fmla="*/ 50 h 263"/>
                <a:gd name="T8" fmla="*/ 61 w 208"/>
                <a:gd name="T9" fmla="*/ 104 h 263"/>
                <a:gd name="T10" fmla="*/ 190 w 208"/>
                <a:gd name="T11" fmla="*/ 104 h 263"/>
                <a:gd name="T12" fmla="*/ 190 w 208"/>
                <a:gd name="T13" fmla="*/ 156 h 263"/>
                <a:gd name="T14" fmla="*/ 61 w 208"/>
                <a:gd name="T15" fmla="*/ 156 h 263"/>
                <a:gd name="T16" fmla="*/ 61 w 208"/>
                <a:gd name="T17" fmla="*/ 211 h 263"/>
                <a:gd name="T18" fmla="*/ 208 w 208"/>
                <a:gd name="T19" fmla="*/ 211 h 263"/>
                <a:gd name="T20" fmla="*/ 208 w 208"/>
                <a:gd name="T21" fmla="*/ 263 h 263"/>
                <a:gd name="T22" fmla="*/ 0 w 208"/>
                <a:gd name="T23" fmla="*/ 263 h 263"/>
                <a:gd name="T24" fmla="*/ 0 w 208"/>
                <a:gd name="T25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63">
                  <a:moveTo>
                    <a:pt x="0" y="0"/>
                  </a:moveTo>
                  <a:lnTo>
                    <a:pt x="206" y="0"/>
                  </a:lnTo>
                  <a:lnTo>
                    <a:pt x="206" y="50"/>
                  </a:lnTo>
                  <a:lnTo>
                    <a:pt x="61" y="50"/>
                  </a:lnTo>
                  <a:lnTo>
                    <a:pt x="61" y="104"/>
                  </a:lnTo>
                  <a:lnTo>
                    <a:pt x="190" y="104"/>
                  </a:lnTo>
                  <a:lnTo>
                    <a:pt x="190" y="156"/>
                  </a:lnTo>
                  <a:lnTo>
                    <a:pt x="61" y="156"/>
                  </a:lnTo>
                  <a:lnTo>
                    <a:pt x="61" y="211"/>
                  </a:lnTo>
                  <a:lnTo>
                    <a:pt x="208" y="211"/>
                  </a:lnTo>
                  <a:lnTo>
                    <a:pt x="208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606BE689-FF12-4335-B12C-7F4543E6C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10588" y="2532063"/>
              <a:ext cx="376238" cy="417513"/>
            </a:xfrm>
            <a:custGeom>
              <a:avLst/>
              <a:gdLst>
                <a:gd name="T0" fmla="*/ 0 w 114"/>
                <a:gd name="T1" fmla="*/ 0 h 126"/>
                <a:gd name="T2" fmla="*/ 61 w 114"/>
                <a:gd name="T3" fmla="*/ 0 h 126"/>
                <a:gd name="T4" fmla="*/ 99 w 114"/>
                <a:gd name="T5" fmla="*/ 13 h 126"/>
                <a:gd name="T6" fmla="*/ 110 w 114"/>
                <a:gd name="T7" fmla="*/ 41 h 126"/>
                <a:gd name="T8" fmla="*/ 110 w 114"/>
                <a:gd name="T9" fmla="*/ 42 h 126"/>
                <a:gd name="T10" fmla="*/ 82 w 114"/>
                <a:gd name="T11" fmla="*/ 81 h 126"/>
                <a:gd name="T12" fmla="*/ 114 w 114"/>
                <a:gd name="T13" fmla="*/ 126 h 126"/>
                <a:gd name="T14" fmla="*/ 80 w 114"/>
                <a:gd name="T15" fmla="*/ 126 h 126"/>
                <a:gd name="T16" fmla="*/ 52 w 114"/>
                <a:gd name="T17" fmla="*/ 85 h 126"/>
                <a:gd name="T18" fmla="*/ 29 w 114"/>
                <a:gd name="T19" fmla="*/ 85 h 126"/>
                <a:gd name="T20" fmla="*/ 29 w 114"/>
                <a:gd name="T21" fmla="*/ 126 h 126"/>
                <a:gd name="T22" fmla="*/ 0 w 114"/>
                <a:gd name="T23" fmla="*/ 126 h 126"/>
                <a:gd name="T24" fmla="*/ 0 w 114"/>
                <a:gd name="T25" fmla="*/ 0 h 126"/>
                <a:gd name="T26" fmla="*/ 59 w 114"/>
                <a:gd name="T27" fmla="*/ 61 h 126"/>
                <a:gd name="T28" fmla="*/ 81 w 114"/>
                <a:gd name="T29" fmla="*/ 43 h 126"/>
                <a:gd name="T30" fmla="*/ 81 w 114"/>
                <a:gd name="T31" fmla="*/ 43 h 126"/>
                <a:gd name="T32" fmla="*/ 58 w 114"/>
                <a:gd name="T33" fmla="*/ 25 h 126"/>
                <a:gd name="T34" fmla="*/ 29 w 114"/>
                <a:gd name="T35" fmla="*/ 25 h 126"/>
                <a:gd name="T36" fmla="*/ 29 w 114"/>
                <a:gd name="T37" fmla="*/ 61 h 126"/>
                <a:gd name="T38" fmla="*/ 59 w 114"/>
                <a:gd name="T39" fmla="*/ 6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126">
                  <a:moveTo>
                    <a:pt x="0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77" y="0"/>
                    <a:pt x="90" y="4"/>
                    <a:pt x="99" y="13"/>
                  </a:cubicBezTo>
                  <a:cubicBezTo>
                    <a:pt x="106" y="20"/>
                    <a:pt x="110" y="29"/>
                    <a:pt x="110" y="41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62"/>
                    <a:pt x="99" y="75"/>
                    <a:pt x="82" y="81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80" y="126"/>
                    <a:pt x="80" y="126"/>
                    <a:pt x="80" y="126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0" y="0"/>
                  </a:lnTo>
                  <a:close/>
                  <a:moveTo>
                    <a:pt x="59" y="61"/>
                  </a:moveTo>
                  <a:cubicBezTo>
                    <a:pt x="73" y="61"/>
                    <a:pt x="81" y="54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31"/>
                    <a:pt x="72" y="25"/>
                    <a:pt x="58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61"/>
                    <a:pt x="29" y="61"/>
                    <a:pt x="29" y="61"/>
                  </a:cubicBezTo>
                  <a:lnTo>
                    <a:pt x="59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68FCFA40-56BD-4147-AE45-6B9808E25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88313" y="2524125"/>
              <a:ext cx="344488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0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3" y="29"/>
                    <a:pt x="62" y="24"/>
                    <a:pt x="51" y="24"/>
                  </a:cubicBezTo>
                  <a:cubicBezTo>
                    <a:pt x="39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39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5" y="123"/>
                    <a:pt x="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911A7E3F-C091-4962-A6D9-678A4544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341225" y="3052763"/>
              <a:ext cx="33338" cy="271463"/>
            </a:xfrm>
            <a:custGeom>
              <a:avLst/>
              <a:gdLst>
                <a:gd name="T0" fmla="*/ 2 w 21"/>
                <a:gd name="T1" fmla="*/ 0 h 171"/>
                <a:gd name="T2" fmla="*/ 21 w 21"/>
                <a:gd name="T3" fmla="*/ 0 h 171"/>
                <a:gd name="T4" fmla="*/ 21 w 21"/>
                <a:gd name="T5" fmla="*/ 171 h 171"/>
                <a:gd name="T6" fmla="*/ 0 w 21"/>
                <a:gd name="T7" fmla="*/ 171 h 171"/>
                <a:gd name="T8" fmla="*/ 2 w 21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1">
                  <a:moveTo>
                    <a:pt x="2" y="0"/>
                  </a:moveTo>
                  <a:lnTo>
                    <a:pt x="21" y="0"/>
                  </a:lnTo>
                  <a:lnTo>
                    <a:pt x="21" y="171"/>
                  </a:lnTo>
                  <a:lnTo>
                    <a:pt x="0" y="171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9BE79FF7-B1CA-4E00-BC04-CE04378AD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169775" y="3052763"/>
              <a:ext cx="231775" cy="271463"/>
            </a:xfrm>
            <a:custGeom>
              <a:avLst/>
              <a:gdLst>
                <a:gd name="T0" fmla="*/ 0 w 146"/>
                <a:gd name="T1" fmla="*/ 0 h 171"/>
                <a:gd name="T2" fmla="*/ 19 w 146"/>
                <a:gd name="T3" fmla="*/ 0 h 171"/>
                <a:gd name="T4" fmla="*/ 127 w 146"/>
                <a:gd name="T5" fmla="*/ 138 h 171"/>
                <a:gd name="T6" fmla="*/ 127 w 146"/>
                <a:gd name="T7" fmla="*/ 0 h 171"/>
                <a:gd name="T8" fmla="*/ 146 w 146"/>
                <a:gd name="T9" fmla="*/ 0 h 171"/>
                <a:gd name="T10" fmla="*/ 146 w 146"/>
                <a:gd name="T11" fmla="*/ 171 h 171"/>
                <a:gd name="T12" fmla="*/ 131 w 146"/>
                <a:gd name="T13" fmla="*/ 171 h 171"/>
                <a:gd name="T14" fmla="*/ 19 w 146"/>
                <a:gd name="T15" fmla="*/ 31 h 171"/>
                <a:gd name="T16" fmla="*/ 19 w 146"/>
                <a:gd name="T17" fmla="*/ 171 h 171"/>
                <a:gd name="T18" fmla="*/ 0 w 146"/>
                <a:gd name="T19" fmla="*/ 171 h 171"/>
                <a:gd name="T20" fmla="*/ 0 w 14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71"/>
                  </a:lnTo>
                  <a:lnTo>
                    <a:pt x="131" y="171"/>
                  </a:lnTo>
                  <a:lnTo>
                    <a:pt x="19" y="31"/>
                  </a:lnTo>
                  <a:lnTo>
                    <a:pt x="19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DD5A363C-6039-42A4-B4C9-4E26229C5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18938" y="3052763"/>
              <a:ext cx="214313" cy="271463"/>
            </a:xfrm>
            <a:custGeom>
              <a:avLst/>
              <a:gdLst>
                <a:gd name="T0" fmla="*/ 58 w 135"/>
                <a:gd name="T1" fmla="*/ 16 h 171"/>
                <a:gd name="T2" fmla="*/ 0 w 135"/>
                <a:gd name="T3" fmla="*/ 16 h 171"/>
                <a:gd name="T4" fmla="*/ 0 w 135"/>
                <a:gd name="T5" fmla="*/ 0 h 171"/>
                <a:gd name="T6" fmla="*/ 135 w 135"/>
                <a:gd name="T7" fmla="*/ 0 h 171"/>
                <a:gd name="T8" fmla="*/ 135 w 135"/>
                <a:gd name="T9" fmla="*/ 16 h 171"/>
                <a:gd name="T10" fmla="*/ 77 w 135"/>
                <a:gd name="T11" fmla="*/ 16 h 171"/>
                <a:gd name="T12" fmla="*/ 77 w 135"/>
                <a:gd name="T13" fmla="*/ 171 h 171"/>
                <a:gd name="T14" fmla="*/ 58 w 135"/>
                <a:gd name="T15" fmla="*/ 171 h 171"/>
                <a:gd name="T16" fmla="*/ 58 w 135"/>
                <a:gd name="T1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71">
                  <a:moveTo>
                    <a:pt x="58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6"/>
                  </a:lnTo>
                  <a:lnTo>
                    <a:pt x="77" y="16"/>
                  </a:lnTo>
                  <a:lnTo>
                    <a:pt x="77" y="171"/>
                  </a:lnTo>
                  <a:lnTo>
                    <a:pt x="58" y="171"/>
                  </a:lnTo>
                  <a:lnTo>
                    <a:pt x="5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4A4CD64E-ED36-493C-8FDB-1C84D0169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85563" y="3049588"/>
              <a:ext cx="196850" cy="274638"/>
            </a:xfrm>
            <a:custGeom>
              <a:avLst/>
              <a:gdLst>
                <a:gd name="T0" fmla="*/ 0 w 124"/>
                <a:gd name="T1" fmla="*/ 0 h 173"/>
                <a:gd name="T2" fmla="*/ 122 w 124"/>
                <a:gd name="T3" fmla="*/ 0 h 173"/>
                <a:gd name="T4" fmla="*/ 122 w 124"/>
                <a:gd name="T5" fmla="*/ 18 h 173"/>
                <a:gd name="T6" fmla="*/ 18 w 124"/>
                <a:gd name="T7" fmla="*/ 18 h 173"/>
                <a:gd name="T8" fmla="*/ 18 w 124"/>
                <a:gd name="T9" fmla="*/ 77 h 173"/>
                <a:gd name="T10" fmla="*/ 112 w 124"/>
                <a:gd name="T11" fmla="*/ 77 h 173"/>
                <a:gd name="T12" fmla="*/ 112 w 124"/>
                <a:gd name="T13" fmla="*/ 96 h 173"/>
                <a:gd name="T14" fmla="*/ 18 w 124"/>
                <a:gd name="T15" fmla="*/ 96 h 173"/>
                <a:gd name="T16" fmla="*/ 18 w 124"/>
                <a:gd name="T17" fmla="*/ 154 h 173"/>
                <a:gd name="T18" fmla="*/ 124 w 124"/>
                <a:gd name="T19" fmla="*/ 156 h 173"/>
                <a:gd name="T20" fmla="*/ 124 w 124"/>
                <a:gd name="T21" fmla="*/ 173 h 173"/>
                <a:gd name="T22" fmla="*/ 0 w 124"/>
                <a:gd name="T23" fmla="*/ 173 h 173"/>
                <a:gd name="T24" fmla="*/ 0 w 124"/>
                <a:gd name="T2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73">
                  <a:moveTo>
                    <a:pt x="0" y="0"/>
                  </a:moveTo>
                  <a:lnTo>
                    <a:pt x="122" y="0"/>
                  </a:lnTo>
                  <a:lnTo>
                    <a:pt x="122" y="18"/>
                  </a:lnTo>
                  <a:lnTo>
                    <a:pt x="18" y="18"/>
                  </a:lnTo>
                  <a:lnTo>
                    <a:pt x="18" y="77"/>
                  </a:lnTo>
                  <a:lnTo>
                    <a:pt x="112" y="77"/>
                  </a:lnTo>
                  <a:lnTo>
                    <a:pt x="112" y="96"/>
                  </a:lnTo>
                  <a:lnTo>
                    <a:pt x="18" y="96"/>
                  </a:lnTo>
                  <a:lnTo>
                    <a:pt x="18" y="154"/>
                  </a:lnTo>
                  <a:lnTo>
                    <a:pt x="124" y="156"/>
                  </a:lnTo>
                  <a:lnTo>
                    <a:pt x="124" y="173"/>
                  </a:lnTo>
                  <a:lnTo>
                    <a:pt x="0" y="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5F2FC4DC-01DF-4071-8A6A-EF925E22B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166475" y="3052763"/>
              <a:ext cx="225425" cy="271463"/>
            </a:xfrm>
            <a:custGeom>
              <a:avLst/>
              <a:gdLst>
                <a:gd name="T0" fmla="*/ 0 w 68"/>
                <a:gd name="T1" fmla="*/ 0 h 82"/>
                <a:gd name="T2" fmla="*/ 33 w 68"/>
                <a:gd name="T3" fmla="*/ 0 h 82"/>
                <a:gd name="T4" fmla="*/ 59 w 68"/>
                <a:gd name="T5" fmla="*/ 8 h 82"/>
                <a:gd name="T6" fmla="*/ 65 w 68"/>
                <a:gd name="T7" fmla="*/ 23 h 82"/>
                <a:gd name="T8" fmla="*/ 65 w 68"/>
                <a:gd name="T9" fmla="*/ 23 h 82"/>
                <a:gd name="T10" fmla="*/ 43 w 68"/>
                <a:gd name="T11" fmla="*/ 49 h 82"/>
                <a:gd name="T12" fmla="*/ 68 w 68"/>
                <a:gd name="T13" fmla="*/ 82 h 82"/>
                <a:gd name="T14" fmla="*/ 57 w 68"/>
                <a:gd name="T15" fmla="*/ 82 h 82"/>
                <a:gd name="T16" fmla="*/ 33 w 68"/>
                <a:gd name="T17" fmla="*/ 50 h 82"/>
                <a:gd name="T18" fmla="*/ 9 w 68"/>
                <a:gd name="T19" fmla="*/ 50 h 82"/>
                <a:gd name="T20" fmla="*/ 9 w 68"/>
                <a:gd name="T21" fmla="*/ 82 h 82"/>
                <a:gd name="T22" fmla="*/ 0 w 68"/>
                <a:gd name="T23" fmla="*/ 82 h 82"/>
                <a:gd name="T24" fmla="*/ 0 w 68"/>
                <a:gd name="T25" fmla="*/ 0 h 82"/>
                <a:gd name="T26" fmla="*/ 32 w 68"/>
                <a:gd name="T27" fmla="*/ 42 h 82"/>
                <a:gd name="T28" fmla="*/ 56 w 68"/>
                <a:gd name="T29" fmla="*/ 24 h 82"/>
                <a:gd name="T30" fmla="*/ 56 w 68"/>
                <a:gd name="T31" fmla="*/ 24 h 82"/>
                <a:gd name="T32" fmla="*/ 33 w 68"/>
                <a:gd name="T33" fmla="*/ 8 h 82"/>
                <a:gd name="T34" fmla="*/ 9 w 68"/>
                <a:gd name="T35" fmla="*/ 8 h 82"/>
                <a:gd name="T36" fmla="*/ 9 w 68"/>
                <a:gd name="T37" fmla="*/ 42 h 82"/>
                <a:gd name="T38" fmla="*/ 32 w 68"/>
                <a:gd name="T39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82">
                  <a:moveTo>
                    <a:pt x="0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5" y="0"/>
                    <a:pt x="54" y="2"/>
                    <a:pt x="59" y="8"/>
                  </a:cubicBezTo>
                  <a:cubicBezTo>
                    <a:pt x="62" y="11"/>
                    <a:pt x="65" y="18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37"/>
                    <a:pt x="57" y="46"/>
                    <a:pt x="43" y="49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0"/>
                  </a:lnTo>
                  <a:close/>
                  <a:moveTo>
                    <a:pt x="32" y="42"/>
                  </a:moveTo>
                  <a:cubicBezTo>
                    <a:pt x="50" y="42"/>
                    <a:pt x="56" y="3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16"/>
                    <a:pt x="51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3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D1CC80AA-4952-42B2-84B2-A3077FBC5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826750" y="3052763"/>
              <a:ext cx="231775" cy="271463"/>
            </a:xfrm>
            <a:custGeom>
              <a:avLst/>
              <a:gdLst>
                <a:gd name="T0" fmla="*/ 0 w 146"/>
                <a:gd name="T1" fmla="*/ 0 h 171"/>
                <a:gd name="T2" fmla="*/ 19 w 146"/>
                <a:gd name="T3" fmla="*/ 0 h 171"/>
                <a:gd name="T4" fmla="*/ 127 w 146"/>
                <a:gd name="T5" fmla="*/ 138 h 171"/>
                <a:gd name="T6" fmla="*/ 127 w 146"/>
                <a:gd name="T7" fmla="*/ 0 h 171"/>
                <a:gd name="T8" fmla="*/ 146 w 146"/>
                <a:gd name="T9" fmla="*/ 0 h 171"/>
                <a:gd name="T10" fmla="*/ 146 w 146"/>
                <a:gd name="T11" fmla="*/ 171 h 171"/>
                <a:gd name="T12" fmla="*/ 131 w 146"/>
                <a:gd name="T13" fmla="*/ 171 h 171"/>
                <a:gd name="T14" fmla="*/ 21 w 146"/>
                <a:gd name="T15" fmla="*/ 31 h 171"/>
                <a:gd name="T16" fmla="*/ 21 w 146"/>
                <a:gd name="T17" fmla="*/ 171 h 171"/>
                <a:gd name="T18" fmla="*/ 2 w 146"/>
                <a:gd name="T19" fmla="*/ 171 h 171"/>
                <a:gd name="T20" fmla="*/ 0 w 14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71"/>
                  </a:lnTo>
                  <a:lnTo>
                    <a:pt x="131" y="171"/>
                  </a:lnTo>
                  <a:lnTo>
                    <a:pt x="21" y="31"/>
                  </a:lnTo>
                  <a:lnTo>
                    <a:pt x="21" y="171"/>
                  </a:lnTo>
                  <a:lnTo>
                    <a:pt x="2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1A008AC-1468-426E-9E59-A33904A80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480675" y="3049588"/>
              <a:ext cx="277813" cy="274638"/>
            </a:xfrm>
            <a:custGeom>
              <a:avLst/>
              <a:gdLst>
                <a:gd name="T0" fmla="*/ 79 w 175"/>
                <a:gd name="T1" fmla="*/ 0 h 173"/>
                <a:gd name="T2" fmla="*/ 96 w 175"/>
                <a:gd name="T3" fmla="*/ 0 h 173"/>
                <a:gd name="T4" fmla="*/ 175 w 175"/>
                <a:gd name="T5" fmla="*/ 173 h 173"/>
                <a:gd name="T6" fmla="*/ 154 w 175"/>
                <a:gd name="T7" fmla="*/ 173 h 173"/>
                <a:gd name="T8" fmla="*/ 134 w 175"/>
                <a:gd name="T9" fmla="*/ 129 h 173"/>
                <a:gd name="T10" fmla="*/ 40 w 175"/>
                <a:gd name="T11" fmla="*/ 127 h 173"/>
                <a:gd name="T12" fmla="*/ 21 w 175"/>
                <a:gd name="T13" fmla="*/ 173 h 173"/>
                <a:gd name="T14" fmla="*/ 0 w 175"/>
                <a:gd name="T15" fmla="*/ 173 h 173"/>
                <a:gd name="T16" fmla="*/ 79 w 175"/>
                <a:gd name="T17" fmla="*/ 0 h 173"/>
                <a:gd name="T18" fmla="*/ 127 w 175"/>
                <a:gd name="T19" fmla="*/ 110 h 173"/>
                <a:gd name="T20" fmla="*/ 88 w 175"/>
                <a:gd name="T21" fmla="*/ 23 h 173"/>
                <a:gd name="T22" fmla="*/ 48 w 175"/>
                <a:gd name="T23" fmla="*/ 110 h 173"/>
                <a:gd name="T24" fmla="*/ 127 w 175"/>
                <a:gd name="T25" fmla="*/ 1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3">
                  <a:moveTo>
                    <a:pt x="79" y="0"/>
                  </a:moveTo>
                  <a:lnTo>
                    <a:pt x="96" y="0"/>
                  </a:lnTo>
                  <a:lnTo>
                    <a:pt x="175" y="173"/>
                  </a:lnTo>
                  <a:lnTo>
                    <a:pt x="154" y="173"/>
                  </a:lnTo>
                  <a:lnTo>
                    <a:pt x="134" y="129"/>
                  </a:lnTo>
                  <a:lnTo>
                    <a:pt x="40" y="127"/>
                  </a:lnTo>
                  <a:lnTo>
                    <a:pt x="21" y="173"/>
                  </a:lnTo>
                  <a:lnTo>
                    <a:pt x="0" y="173"/>
                  </a:lnTo>
                  <a:lnTo>
                    <a:pt x="79" y="0"/>
                  </a:lnTo>
                  <a:close/>
                  <a:moveTo>
                    <a:pt x="127" y="110"/>
                  </a:moveTo>
                  <a:lnTo>
                    <a:pt x="88" y="23"/>
                  </a:lnTo>
                  <a:lnTo>
                    <a:pt x="48" y="110"/>
                  </a:lnTo>
                  <a:lnTo>
                    <a:pt x="12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3383EDEC-9A04-4F97-AE02-AC7F0D70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44125" y="3052763"/>
              <a:ext cx="215900" cy="271463"/>
            </a:xfrm>
            <a:custGeom>
              <a:avLst/>
              <a:gdLst>
                <a:gd name="T0" fmla="*/ 59 w 136"/>
                <a:gd name="T1" fmla="*/ 16 h 171"/>
                <a:gd name="T2" fmla="*/ 0 w 136"/>
                <a:gd name="T3" fmla="*/ 16 h 171"/>
                <a:gd name="T4" fmla="*/ 0 w 136"/>
                <a:gd name="T5" fmla="*/ 0 h 171"/>
                <a:gd name="T6" fmla="*/ 136 w 136"/>
                <a:gd name="T7" fmla="*/ 0 h 171"/>
                <a:gd name="T8" fmla="*/ 136 w 136"/>
                <a:gd name="T9" fmla="*/ 16 h 171"/>
                <a:gd name="T10" fmla="*/ 77 w 136"/>
                <a:gd name="T11" fmla="*/ 16 h 171"/>
                <a:gd name="T12" fmla="*/ 77 w 136"/>
                <a:gd name="T13" fmla="*/ 171 h 171"/>
                <a:gd name="T14" fmla="*/ 59 w 136"/>
                <a:gd name="T15" fmla="*/ 171 h 171"/>
                <a:gd name="T16" fmla="*/ 59 w 136"/>
                <a:gd name="T1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71">
                  <a:moveTo>
                    <a:pt x="59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36" y="0"/>
                  </a:lnTo>
                  <a:lnTo>
                    <a:pt x="136" y="16"/>
                  </a:lnTo>
                  <a:lnTo>
                    <a:pt x="77" y="16"/>
                  </a:lnTo>
                  <a:lnTo>
                    <a:pt x="77" y="171"/>
                  </a:lnTo>
                  <a:lnTo>
                    <a:pt x="59" y="171"/>
                  </a:lnTo>
                  <a:lnTo>
                    <a:pt x="59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" name="Rectangle 30">
              <a:extLst>
                <a:ext uri="{FF2B5EF4-FFF2-40B4-BE49-F238E27FC236}">
                  <a16:creationId xmlns:a16="http://schemas.microsoft.com/office/drawing/2014/main" id="{E56F67AC-F8CA-4FD3-AB73-DA517FF94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807575" y="3052763"/>
              <a:ext cx="30163" cy="271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79F98507-97A8-475A-AD23-7CF8B7D3E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648825" y="3044825"/>
              <a:ext cx="280988" cy="306388"/>
            </a:xfrm>
            <a:custGeom>
              <a:avLst/>
              <a:gdLst>
                <a:gd name="T0" fmla="*/ 0 w 85"/>
                <a:gd name="T1" fmla="*/ 43 h 92"/>
                <a:gd name="T2" fmla="*/ 0 w 85"/>
                <a:gd name="T3" fmla="*/ 43 h 92"/>
                <a:gd name="T4" fmla="*/ 41 w 85"/>
                <a:gd name="T5" fmla="*/ 0 h 92"/>
                <a:gd name="T6" fmla="*/ 84 w 85"/>
                <a:gd name="T7" fmla="*/ 43 h 92"/>
                <a:gd name="T8" fmla="*/ 84 w 85"/>
                <a:gd name="T9" fmla="*/ 43 h 92"/>
                <a:gd name="T10" fmla="*/ 31 w 85"/>
                <a:gd name="T11" fmla="*/ 85 h 92"/>
                <a:gd name="T12" fmla="*/ 0 w 85"/>
                <a:gd name="T13" fmla="*/ 43 h 92"/>
                <a:gd name="T14" fmla="*/ 74 w 85"/>
                <a:gd name="T15" fmla="*/ 43 h 92"/>
                <a:gd name="T16" fmla="*/ 74 w 85"/>
                <a:gd name="T17" fmla="*/ 43 h 92"/>
                <a:gd name="T18" fmla="*/ 42 w 85"/>
                <a:gd name="T19" fmla="*/ 9 h 92"/>
                <a:gd name="T20" fmla="*/ 9 w 85"/>
                <a:gd name="T21" fmla="*/ 43 h 92"/>
                <a:gd name="T22" fmla="*/ 9 w 85"/>
                <a:gd name="T23" fmla="*/ 43 h 92"/>
                <a:gd name="T24" fmla="*/ 33 w 85"/>
                <a:gd name="T25" fmla="*/ 76 h 92"/>
                <a:gd name="T26" fmla="*/ 74 w 85"/>
                <a:gd name="T27" fmla="*/ 4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92"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0"/>
                    <a:pt x="17" y="0"/>
                    <a:pt x="41" y="0"/>
                  </a:cubicBezTo>
                  <a:cubicBezTo>
                    <a:pt x="68" y="0"/>
                    <a:pt x="84" y="20"/>
                    <a:pt x="84" y="43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5" y="67"/>
                    <a:pt x="62" y="92"/>
                    <a:pt x="31" y="85"/>
                  </a:cubicBezTo>
                  <a:cubicBezTo>
                    <a:pt x="14" y="81"/>
                    <a:pt x="0" y="64"/>
                    <a:pt x="0" y="43"/>
                  </a:cubicBezTo>
                  <a:close/>
                  <a:moveTo>
                    <a:pt x="74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22"/>
                    <a:pt x="59" y="9"/>
                    <a:pt x="42" y="9"/>
                  </a:cubicBezTo>
                  <a:cubicBezTo>
                    <a:pt x="21" y="9"/>
                    <a:pt x="10" y="25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62"/>
                    <a:pt x="23" y="73"/>
                    <a:pt x="33" y="76"/>
                  </a:cubicBezTo>
                  <a:cubicBezTo>
                    <a:pt x="56" y="82"/>
                    <a:pt x="75" y="64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73B58723-A50F-46E3-8C7A-6D68D66E2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45600" y="3052763"/>
              <a:ext cx="230188" cy="271463"/>
            </a:xfrm>
            <a:custGeom>
              <a:avLst/>
              <a:gdLst>
                <a:gd name="T0" fmla="*/ 0 w 145"/>
                <a:gd name="T1" fmla="*/ 0 h 171"/>
                <a:gd name="T2" fmla="*/ 19 w 145"/>
                <a:gd name="T3" fmla="*/ 0 h 171"/>
                <a:gd name="T4" fmla="*/ 127 w 145"/>
                <a:gd name="T5" fmla="*/ 138 h 171"/>
                <a:gd name="T6" fmla="*/ 127 w 145"/>
                <a:gd name="T7" fmla="*/ 0 h 171"/>
                <a:gd name="T8" fmla="*/ 145 w 145"/>
                <a:gd name="T9" fmla="*/ 0 h 171"/>
                <a:gd name="T10" fmla="*/ 145 w 145"/>
                <a:gd name="T11" fmla="*/ 171 h 171"/>
                <a:gd name="T12" fmla="*/ 129 w 145"/>
                <a:gd name="T13" fmla="*/ 171 h 171"/>
                <a:gd name="T14" fmla="*/ 19 w 145"/>
                <a:gd name="T15" fmla="*/ 31 h 171"/>
                <a:gd name="T16" fmla="*/ 19 w 145"/>
                <a:gd name="T17" fmla="*/ 171 h 171"/>
                <a:gd name="T18" fmla="*/ 0 w 145"/>
                <a:gd name="T19" fmla="*/ 171 h 171"/>
                <a:gd name="T20" fmla="*/ 0 w 145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5" y="0"/>
                  </a:lnTo>
                  <a:lnTo>
                    <a:pt x="145" y="171"/>
                  </a:lnTo>
                  <a:lnTo>
                    <a:pt x="129" y="171"/>
                  </a:lnTo>
                  <a:lnTo>
                    <a:pt x="19" y="31"/>
                  </a:lnTo>
                  <a:lnTo>
                    <a:pt x="19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1F82F5F6-2629-4110-B3CA-6D182B3B98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02700" y="3049588"/>
              <a:ext cx="277813" cy="274638"/>
            </a:xfrm>
            <a:custGeom>
              <a:avLst/>
              <a:gdLst>
                <a:gd name="T0" fmla="*/ 79 w 175"/>
                <a:gd name="T1" fmla="*/ 0 h 173"/>
                <a:gd name="T2" fmla="*/ 98 w 175"/>
                <a:gd name="T3" fmla="*/ 0 h 173"/>
                <a:gd name="T4" fmla="*/ 175 w 175"/>
                <a:gd name="T5" fmla="*/ 173 h 173"/>
                <a:gd name="T6" fmla="*/ 154 w 175"/>
                <a:gd name="T7" fmla="*/ 173 h 173"/>
                <a:gd name="T8" fmla="*/ 135 w 175"/>
                <a:gd name="T9" fmla="*/ 127 h 173"/>
                <a:gd name="T10" fmla="*/ 42 w 175"/>
                <a:gd name="T11" fmla="*/ 127 h 173"/>
                <a:gd name="T12" fmla="*/ 21 w 175"/>
                <a:gd name="T13" fmla="*/ 173 h 173"/>
                <a:gd name="T14" fmla="*/ 0 w 175"/>
                <a:gd name="T15" fmla="*/ 173 h 173"/>
                <a:gd name="T16" fmla="*/ 79 w 175"/>
                <a:gd name="T17" fmla="*/ 0 h 173"/>
                <a:gd name="T18" fmla="*/ 127 w 175"/>
                <a:gd name="T19" fmla="*/ 110 h 173"/>
                <a:gd name="T20" fmla="*/ 87 w 175"/>
                <a:gd name="T21" fmla="*/ 23 h 173"/>
                <a:gd name="T22" fmla="*/ 48 w 175"/>
                <a:gd name="T23" fmla="*/ 110 h 173"/>
                <a:gd name="T24" fmla="*/ 127 w 175"/>
                <a:gd name="T25" fmla="*/ 1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3">
                  <a:moveTo>
                    <a:pt x="79" y="0"/>
                  </a:moveTo>
                  <a:lnTo>
                    <a:pt x="98" y="0"/>
                  </a:lnTo>
                  <a:lnTo>
                    <a:pt x="175" y="173"/>
                  </a:lnTo>
                  <a:lnTo>
                    <a:pt x="154" y="173"/>
                  </a:lnTo>
                  <a:lnTo>
                    <a:pt x="135" y="127"/>
                  </a:lnTo>
                  <a:lnTo>
                    <a:pt x="42" y="127"/>
                  </a:lnTo>
                  <a:lnTo>
                    <a:pt x="21" y="173"/>
                  </a:lnTo>
                  <a:lnTo>
                    <a:pt x="0" y="173"/>
                  </a:lnTo>
                  <a:lnTo>
                    <a:pt x="79" y="0"/>
                  </a:lnTo>
                  <a:close/>
                  <a:moveTo>
                    <a:pt x="127" y="110"/>
                  </a:moveTo>
                  <a:lnTo>
                    <a:pt x="87" y="23"/>
                  </a:lnTo>
                  <a:lnTo>
                    <a:pt x="48" y="110"/>
                  </a:lnTo>
                  <a:lnTo>
                    <a:pt x="12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AC452227-5E01-4C35-8827-9C7BC95A7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10588" y="3052763"/>
              <a:ext cx="185738" cy="271463"/>
            </a:xfrm>
            <a:custGeom>
              <a:avLst/>
              <a:gdLst>
                <a:gd name="T0" fmla="*/ 0 w 117"/>
                <a:gd name="T1" fmla="*/ 0 h 171"/>
                <a:gd name="T2" fmla="*/ 19 w 117"/>
                <a:gd name="T3" fmla="*/ 0 h 171"/>
                <a:gd name="T4" fmla="*/ 19 w 117"/>
                <a:gd name="T5" fmla="*/ 154 h 171"/>
                <a:gd name="T6" fmla="*/ 117 w 117"/>
                <a:gd name="T7" fmla="*/ 154 h 171"/>
                <a:gd name="T8" fmla="*/ 117 w 117"/>
                <a:gd name="T9" fmla="*/ 171 h 171"/>
                <a:gd name="T10" fmla="*/ 0 w 117"/>
                <a:gd name="T11" fmla="*/ 171 h 171"/>
                <a:gd name="T12" fmla="*/ 0 w 117"/>
                <a:gd name="T1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71">
                  <a:moveTo>
                    <a:pt x="0" y="0"/>
                  </a:moveTo>
                  <a:lnTo>
                    <a:pt x="19" y="0"/>
                  </a:lnTo>
                  <a:lnTo>
                    <a:pt x="19" y="154"/>
                  </a:lnTo>
                  <a:lnTo>
                    <a:pt x="117" y="154"/>
                  </a:lnTo>
                  <a:lnTo>
                    <a:pt x="117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45"/>
              <a:endParaRPr lang="zh-CN" altLang="en-US" sz="1012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E428D9BF-CCC9-4F2E-BA3F-0197273DA1B8}"/>
              </a:ext>
            </a:extLst>
          </p:cNvPr>
          <p:cNvSpPr txBox="1"/>
          <p:nvPr/>
        </p:nvSpPr>
        <p:spPr>
          <a:xfrm>
            <a:off x="4820842" y="4212803"/>
            <a:ext cx="1723308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algn="l" defTabSz="514345"/>
            <a:r>
              <a:rPr lang="zh-CN" altLang="en-US" sz="1125" dirty="0">
                <a:solidFill>
                  <a:prstClr val="white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cs typeface="Arial" charset="0"/>
              </a:rPr>
              <a:t>水哥大兄弟</a:t>
            </a: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705DD628-17D4-4FBD-9759-13F1C4AAD07C}"/>
              </a:ext>
            </a:extLst>
          </p:cNvPr>
          <p:cNvSpPr/>
          <p:nvPr/>
        </p:nvSpPr>
        <p:spPr>
          <a:xfrm>
            <a:off x="4374357" y="4254814"/>
            <a:ext cx="392906" cy="392906"/>
          </a:xfrm>
          <a:prstGeom prst="ellipse">
            <a:avLst/>
          </a:prstGeom>
          <a:blipFill>
            <a:blip r:embed="rId4"/>
            <a:srcRect/>
            <a:stretch>
              <a:fillRect l="-35747" r="-35747"/>
            </a:stretch>
          </a:blip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45"/>
            <a:endParaRPr lang="zh-CN" altLang="en-US" sz="1012" dirty="0">
              <a:solidFill>
                <a:prstClr val="white"/>
              </a:solidFill>
              <a:latin typeface="Arial"/>
              <a:ea typeface="Microsoft YaHei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ECEE0C8-48E1-48E3-B595-780A3710E2CE}"/>
              </a:ext>
            </a:extLst>
          </p:cNvPr>
          <p:cNvSpPr txBox="1"/>
          <p:nvPr/>
        </p:nvSpPr>
        <p:spPr>
          <a:xfrm>
            <a:off x="4327521" y="4020874"/>
            <a:ext cx="44435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14345"/>
            <a:r>
              <a:rPr lang="zh-CN" altLang="en-US" sz="675" dirty="0">
                <a:solidFill>
                  <a:prstClr val="white"/>
                </a:solidFill>
                <a:latin typeface="Microsoft YaHei"/>
                <a:ea typeface="Microsoft YaHei"/>
                <a:cs typeface="Arial" charset="0"/>
              </a:rPr>
              <a:t>主讲人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ECDD3C44-C233-4EE8-BA60-5C16C3337BA7}"/>
              </a:ext>
            </a:extLst>
          </p:cNvPr>
          <p:cNvCxnSpPr>
            <a:cxnSpLocks/>
          </p:cNvCxnSpPr>
          <p:nvPr/>
        </p:nvCxnSpPr>
        <p:spPr>
          <a:xfrm>
            <a:off x="4374357" y="4196871"/>
            <a:ext cx="1613079" cy="0"/>
          </a:xfrm>
          <a:prstGeom prst="line">
            <a:avLst/>
          </a:prstGeom>
          <a:ln w="3175">
            <a:solidFill>
              <a:schemeClr val="bg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BC7FF9B2-82C0-4141-8122-B610F5C365C7}"/>
              </a:ext>
            </a:extLst>
          </p:cNvPr>
          <p:cNvSpPr txBox="1"/>
          <p:nvPr/>
        </p:nvSpPr>
        <p:spPr>
          <a:xfrm>
            <a:off x="4823023" y="4406747"/>
            <a:ext cx="1147216" cy="588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5">
              <a:lnSpc>
                <a:spcPct val="140000"/>
              </a:lnSpc>
            </a:pPr>
            <a:r>
              <a:rPr lang="zh-CN" altLang="en-US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这哥们老牛逼了，怎么个牛逼法？虽然我也不知道为啥牛逼，但是总之很牛逼就是了。</a:t>
            </a:r>
            <a:endParaRPr lang="en-US" altLang="zh-CN" sz="591" dirty="0">
              <a:solidFill>
                <a:prstClr val="white">
                  <a:alpha val="53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4923442-9399-496A-87B4-C7A74F30543D}"/>
              </a:ext>
            </a:extLst>
          </p:cNvPr>
          <p:cNvSpPr txBox="1"/>
          <p:nvPr/>
        </p:nvSpPr>
        <p:spPr>
          <a:xfrm>
            <a:off x="4820841" y="5283954"/>
            <a:ext cx="1043435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defTabSz="514345"/>
            <a:r>
              <a:rPr lang="zh-CN" altLang="en-US" sz="1125" dirty="0">
                <a:solidFill>
                  <a:prstClr val="white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cs typeface="Arial" charset="0"/>
              </a:rPr>
              <a:t>牛逼俱乐部</a:t>
            </a: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4B10179A-1F8D-42DF-8035-01BA7AA71F49}"/>
              </a:ext>
            </a:extLst>
          </p:cNvPr>
          <p:cNvSpPr/>
          <p:nvPr/>
        </p:nvSpPr>
        <p:spPr>
          <a:xfrm>
            <a:off x="4374357" y="5308136"/>
            <a:ext cx="392906" cy="392906"/>
          </a:xfrm>
          <a:prstGeom prst="ellipse">
            <a:avLst/>
          </a:prstGeom>
          <a:solidFill>
            <a:schemeClr val="accent4">
              <a:alpha val="14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45"/>
            <a:endParaRPr lang="zh-CN" altLang="en-US" sz="1012" dirty="0">
              <a:solidFill>
                <a:prstClr val="white"/>
              </a:solidFill>
              <a:latin typeface="Arial"/>
              <a:ea typeface="Microsoft YaHei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2D3FCDF-B151-4837-BCBD-BB7EA9478642}"/>
              </a:ext>
            </a:extLst>
          </p:cNvPr>
          <p:cNvSpPr txBox="1"/>
          <p:nvPr/>
        </p:nvSpPr>
        <p:spPr>
          <a:xfrm>
            <a:off x="4327521" y="5074196"/>
            <a:ext cx="44435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14345"/>
            <a:r>
              <a:rPr lang="zh-CN" altLang="en-US" sz="675" dirty="0">
                <a:solidFill>
                  <a:prstClr val="white"/>
                </a:solidFill>
                <a:latin typeface="Microsoft YaHei"/>
                <a:ea typeface="Microsoft YaHei"/>
                <a:cs typeface="Arial" charset="0"/>
              </a:rPr>
              <a:t>主办方</a:t>
            </a: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9D272002-25C8-4D3E-A5BC-8A882783F850}"/>
              </a:ext>
            </a:extLst>
          </p:cNvPr>
          <p:cNvCxnSpPr>
            <a:cxnSpLocks/>
          </p:cNvCxnSpPr>
          <p:nvPr/>
        </p:nvCxnSpPr>
        <p:spPr>
          <a:xfrm>
            <a:off x="4374357" y="5250194"/>
            <a:ext cx="1613079" cy="0"/>
          </a:xfrm>
          <a:prstGeom prst="line">
            <a:avLst/>
          </a:prstGeom>
          <a:ln w="3175">
            <a:solidFill>
              <a:schemeClr val="bg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7DBE4C09-2F90-435A-BB59-145C72F0481F}"/>
              </a:ext>
            </a:extLst>
          </p:cNvPr>
          <p:cNvSpPr txBox="1"/>
          <p:nvPr/>
        </p:nvSpPr>
        <p:spPr>
          <a:xfrm>
            <a:off x="4814676" y="5484916"/>
            <a:ext cx="1147216" cy="588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5">
              <a:lnSpc>
                <a:spcPct val="140000"/>
              </a:lnSpc>
            </a:pPr>
            <a:r>
              <a:rPr lang="zh-CN" altLang="en-US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你总要介绍一下你们俱乐部吧？</a:t>
            </a:r>
            <a:endParaRPr lang="en-US" altLang="zh-CN" sz="591" dirty="0">
              <a:solidFill>
                <a:prstClr val="white">
                  <a:alpha val="53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charset="0"/>
            </a:endParaRPr>
          </a:p>
          <a:p>
            <a:pPr defTabSz="514345">
              <a:lnSpc>
                <a:spcPct val="140000"/>
              </a:lnSpc>
            </a:pPr>
            <a:r>
              <a:rPr lang="zh-CN" altLang="en-US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怎么介绍一下呢？</a:t>
            </a:r>
            <a:endParaRPr lang="en-US" altLang="zh-CN" sz="591" dirty="0">
              <a:solidFill>
                <a:prstClr val="white">
                  <a:alpha val="53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charset="0"/>
            </a:endParaRPr>
          </a:p>
          <a:p>
            <a:pPr defTabSz="514345">
              <a:lnSpc>
                <a:spcPct val="140000"/>
              </a:lnSpc>
            </a:pPr>
            <a:r>
              <a:rPr lang="zh-CN" altLang="en-US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你自己看着办！</a:t>
            </a:r>
          </a:p>
        </p:txBody>
      </p:sp>
      <p:sp>
        <p:nvSpPr>
          <p:cNvPr id="98" name="building_122370">
            <a:extLst>
              <a:ext uri="{FF2B5EF4-FFF2-40B4-BE49-F238E27FC236}">
                <a16:creationId xmlns:a16="http://schemas.microsoft.com/office/drawing/2014/main" id="{60C25D6C-D7BA-46E7-941C-C2D9F2E2BD41}"/>
              </a:ext>
            </a:extLst>
          </p:cNvPr>
          <p:cNvSpPr>
            <a:spLocks noChangeAspect="1"/>
          </p:cNvSpPr>
          <p:nvPr/>
        </p:nvSpPr>
        <p:spPr bwMode="auto">
          <a:xfrm>
            <a:off x="4472571" y="5388963"/>
            <a:ext cx="196477" cy="196203"/>
          </a:xfrm>
          <a:custGeom>
            <a:avLst/>
            <a:gdLst>
              <a:gd name="connsiteX0" fmla="*/ 283444 w 606933"/>
              <a:gd name="connsiteY0" fmla="*/ 426569 h 606087"/>
              <a:gd name="connsiteX1" fmla="*/ 283444 w 606933"/>
              <a:gd name="connsiteY1" fmla="*/ 512781 h 606087"/>
              <a:gd name="connsiteX2" fmla="*/ 323459 w 606933"/>
              <a:gd name="connsiteY2" fmla="*/ 512781 h 606087"/>
              <a:gd name="connsiteX3" fmla="*/ 323459 w 606933"/>
              <a:gd name="connsiteY3" fmla="*/ 426569 h 606087"/>
              <a:gd name="connsiteX4" fmla="*/ 499111 w 606933"/>
              <a:gd name="connsiteY4" fmla="*/ 426559 h 606087"/>
              <a:gd name="connsiteX5" fmla="*/ 499111 w 606933"/>
              <a:gd name="connsiteY5" fmla="*/ 512777 h 606087"/>
              <a:gd name="connsiteX6" fmla="*/ 539119 w 606933"/>
              <a:gd name="connsiteY6" fmla="*/ 512777 h 606087"/>
              <a:gd name="connsiteX7" fmla="*/ 539119 w 606933"/>
              <a:gd name="connsiteY7" fmla="*/ 426559 h 606087"/>
              <a:gd name="connsiteX8" fmla="*/ 67841 w 606933"/>
              <a:gd name="connsiteY8" fmla="*/ 426559 h 606087"/>
              <a:gd name="connsiteX9" fmla="*/ 67841 w 606933"/>
              <a:gd name="connsiteY9" fmla="*/ 512777 h 606087"/>
              <a:gd name="connsiteX10" fmla="*/ 107866 w 606933"/>
              <a:gd name="connsiteY10" fmla="*/ 512777 h 606087"/>
              <a:gd name="connsiteX11" fmla="*/ 107866 w 606933"/>
              <a:gd name="connsiteY11" fmla="*/ 426559 h 606087"/>
              <a:gd name="connsiteX12" fmla="*/ 283444 w 606933"/>
              <a:gd name="connsiteY12" fmla="*/ 286410 h 606087"/>
              <a:gd name="connsiteX13" fmla="*/ 283444 w 606933"/>
              <a:gd name="connsiteY13" fmla="*/ 372623 h 606087"/>
              <a:gd name="connsiteX14" fmla="*/ 323459 w 606933"/>
              <a:gd name="connsiteY14" fmla="*/ 372623 h 606087"/>
              <a:gd name="connsiteX15" fmla="*/ 323459 w 606933"/>
              <a:gd name="connsiteY15" fmla="*/ 286410 h 606087"/>
              <a:gd name="connsiteX16" fmla="*/ 499111 w 606933"/>
              <a:gd name="connsiteY16" fmla="*/ 286394 h 606087"/>
              <a:gd name="connsiteX17" fmla="*/ 499111 w 606933"/>
              <a:gd name="connsiteY17" fmla="*/ 372611 h 606087"/>
              <a:gd name="connsiteX18" fmla="*/ 539119 w 606933"/>
              <a:gd name="connsiteY18" fmla="*/ 372611 h 606087"/>
              <a:gd name="connsiteX19" fmla="*/ 539119 w 606933"/>
              <a:gd name="connsiteY19" fmla="*/ 286394 h 606087"/>
              <a:gd name="connsiteX20" fmla="*/ 67841 w 606933"/>
              <a:gd name="connsiteY20" fmla="*/ 286394 h 606087"/>
              <a:gd name="connsiteX21" fmla="*/ 67841 w 606933"/>
              <a:gd name="connsiteY21" fmla="*/ 372611 h 606087"/>
              <a:gd name="connsiteX22" fmla="*/ 107866 w 606933"/>
              <a:gd name="connsiteY22" fmla="*/ 372611 h 606087"/>
              <a:gd name="connsiteX23" fmla="*/ 107866 w 606933"/>
              <a:gd name="connsiteY23" fmla="*/ 286394 h 606087"/>
              <a:gd name="connsiteX24" fmla="*/ 283444 w 606933"/>
              <a:gd name="connsiteY24" fmla="*/ 146252 h 606087"/>
              <a:gd name="connsiteX25" fmla="*/ 283444 w 606933"/>
              <a:gd name="connsiteY25" fmla="*/ 232465 h 606087"/>
              <a:gd name="connsiteX26" fmla="*/ 323459 w 606933"/>
              <a:gd name="connsiteY26" fmla="*/ 232465 h 606087"/>
              <a:gd name="connsiteX27" fmla="*/ 323459 w 606933"/>
              <a:gd name="connsiteY27" fmla="*/ 146252 h 606087"/>
              <a:gd name="connsiteX28" fmla="*/ 519115 w 606933"/>
              <a:gd name="connsiteY28" fmla="*/ 145929 h 606087"/>
              <a:gd name="connsiteX29" fmla="*/ 606933 w 606933"/>
              <a:gd name="connsiteY29" fmla="*/ 232446 h 606087"/>
              <a:gd name="connsiteX30" fmla="*/ 606933 w 606933"/>
              <a:gd name="connsiteY30" fmla="*/ 606087 h 606087"/>
              <a:gd name="connsiteX31" fmla="*/ 431296 w 606933"/>
              <a:gd name="connsiteY31" fmla="*/ 606087 h 606087"/>
              <a:gd name="connsiteX32" fmla="*/ 431296 w 606933"/>
              <a:gd name="connsiteY32" fmla="*/ 232446 h 606087"/>
              <a:gd name="connsiteX33" fmla="*/ 87854 w 606933"/>
              <a:gd name="connsiteY33" fmla="*/ 145929 h 606087"/>
              <a:gd name="connsiteX34" fmla="*/ 175708 w 606933"/>
              <a:gd name="connsiteY34" fmla="*/ 232446 h 606087"/>
              <a:gd name="connsiteX35" fmla="*/ 175708 w 606933"/>
              <a:gd name="connsiteY35" fmla="*/ 606087 h 606087"/>
              <a:gd name="connsiteX36" fmla="*/ 0 w 606933"/>
              <a:gd name="connsiteY36" fmla="*/ 606087 h 606087"/>
              <a:gd name="connsiteX37" fmla="*/ 0 w 606933"/>
              <a:gd name="connsiteY37" fmla="*/ 232446 h 606087"/>
              <a:gd name="connsiteX38" fmla="*/ 306953 w 606933"/>
              <a:gd name="connsiteY38" fmla="*/ 0 h 606087"/>
              <a:gd name="connsiteX39" fmla="*/ 359973 w 606933"/>
              <a:gd name="connsiteY39" fmla="*/ 53046 h 606087"/>
              <a:gd name="connsiteX40" fmla="*/ 391285 w 606933"/>
              <a:gd name="connsiteY40" fmla="*/ 53046 h 606087"/>
              <a:gd name="connsiteX41" fmla="*/ 391285 w 606933"/>
              <a:gd name="connsiteY41" fmla="*/ 606087 h 606087"/>
              <a:gd name="connsiteX42" fmla="*/ 215718 w 606933"/>
              <a:gd name="connsiteY42" fmla="*/ 606087 h 606087"/>
              <a:gd name="connsiteX43" fmla="*/ 215718 w 606933"/>
              <a:gd name="connsiteY43" fmla="*/ 53046 h 606087"/>
              <a:gd name="connsiteX44" fmla="*/ 253832 w 606933"/>
              <a:gd name="connsiteY44" fmla="*/ 53046 h 606087"/>
              <a:gd name="connsiteX45" fmla="*/ 306953 w 606933"/>
              <a:gd name="connsiteY45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933" h="606087">
                <a:moveTo>
                  <a:pt x="283444" y="426569"/>
                </a:moveTo>
                <a:lnTo>
                  <a:pt x="283444" y="512781"/>
                </a:lnTo>
                <a:lnTo>
                  <a:pt x="323459" y="512781"/>
                </a:lnTo>
                <a:lnTo>
                  <a:pt x="323459" y="426569"/>
                </a:lnTo>
                <a:close/>
                <a:moveTo>
                  <a:pt x="499111" y="426559"/>
                </a:moveTo>
                <a:lnTo>
                  <a:pt x="499111" y="512777"/>
                </a:lnTo>
                <a:lnTo>
                  <a:pt x="539119" y="512777"/>
                </a:lnTo>
                <a:lnTo>
                  <a:pt x="539119" y="426559"/>
                </a:lnTo>
                <a:close/>
                <a:moveTo>
                  <a:pt x="67841" y="426559"/>
                </a:moveTo>
                <a:lnTo>
                  <a:pt x="67841" y="512777"/>
                </a:lnTo>
                <a:lnTo>
                  <a:pt x="107866" y="512777"/>
                </a:lnTo>
                <a:lnTo>
                  <a:pt x="107866" y="426559"/>
                </a:lnTo>
                <a:close/>
                <a:moveTo>
                  <a:pt x="283444" y="286410"/>
                </a:moveTo>
                <a:lnTo>
                  <a:pt x="283444" y="372623"/>
                </a:lnTo>
                <a:lnTo>
                  <a:pt x="323459" y="372623"/>
                </a:lnTo>
                <a:lnTo>
                  <a:pt x="323459" y="286410"/>
                </a:lnTo>
                <a:close/>
                <a:moveTo>
                  <a:pt x="499111" y="286394"/>
                </a:moveTo>
                <a:lnTo>
                  <a:pt x="499111" y="372611"/>
                </a:lnTo>
                <a:lnTo>
                  <a:pt x="539119" y="372611"/>
                </a:lnTo>
                <a:lnTo>
                  <a:pt x="539119" y="286394"/>
                </a:lnTo>
                <a:close/>
                <a:moveTo>
                  <a:pt x="67841" y="286394"/>
                </a:moveTo>
                <a:lnTo>
                  <a:pt x="67841" y="372611"/>
                </a:lnTo>
                <a:lnTo>
                  <a:pt x="107866" y="372611"/>
                </a:lnTo>
                <a:lnTo>
                  <a:pt x="107866" y="286394"/>
                </a:lnTo>
                <a:close/>
                <a:moveTo>
                  <a:pt x="283444" y="146252"/>
                </a:moveTo>
                <a:lnTo>
                  <a:pt x="283444" y="232465"/>
                </a:lnTo>
                <a:lnTo>
                  <a:pt x="323459" y="232465"/>
                </a:lnTo>
                <a:lnTo>
                  <a:pt x="323459" y="146252"/>
                </a:lnTo>
                <a:close/>
                <a:moveTo>
                  <a:pt x="519115" y="145929"/>
                </a:moveTo>
                <a:lnTo>
                  <a:pt x="606933" y="232446"/>
                </a:lnTo>
                <a:lnTo>
                  <a:pt x="606933" y="606087"/>
                </a:lnTo>
                <a:lnTo>
                  <a:pt x="431296" y="606087"/>
                </a:lnTo>
                <a:lnTo>
                  <a:pt x="431296" y="232446"/>
                </a:lnTo>
                <a:close/>
                <a:moveTo>
                  <a:pt x="87854" y="145929"/>
                </a:moveTo>
                <a:lnTo>
                  <a:pt x="175708" y="232446"/>
                </a:lnTo>
                <a:lnTo>
                  <a:pt x="175708" y="606087"/>
                </a:lnTo>
                <a:lnTo>
                  <a:pt x="0" y="606087"/>
                </a:lnTo>
                <a:lnTo>
                  <a:pt x="0" y="232446"/>
                </a:lnTo>
                <a:close/>
                <a:moveTo>
                  <a:pt x="306953" y="0"/>
                </a:moveTo>
                <a:cubicBezTo>
                  <a:pt x="336264" y="0"/>
                  <a:pt x="359973" y="23776"/>
                  <a:pt x="359973" y="53046"/>
                </a:cubicBezTo>
                <a:lnTo>
                  <a:pt x="391285" y="53046"/>
                </a:lnTo>
                <a:lnTo>
                  <a:pt x="391285" y="606087"/>
                </a:lnTo>
                <a:lnTo>
                  <a:pt x="215718" y="606087"/>
                </a:lnTo>
                <a:lnTo>
                  <a:pt x="215718" y="53046"/>
                </a:lnTo>
                <a:lnTo>
                  <a:pt x="253832" y="53046"/>
                </a:lnTo>
                <a:cubicBezTo>
                  <a:pt x="253832" y="23776"/>
                  <a:pt x="277641" y="0"/>
                  <a:pt x="3069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F34AD3D1-EE80-41DB-B416-BF9090180367}"/>
              </a:ext>
            </a:extLst>
          </p:cNvPr>
          <p:cNvSpPr/>
          <p:nvPr/>
        </p:nvSpPr>
        <p:spPr>
          <a:xfrm>
            <a:off x="6195062" y="4254814"/>
            <a:ext cx="392906" cy="392906"/>
          </a:xfrm>
          <a:prstGeom prst="ellipse">
            <a:avLst/>
          </a:prstGeom>
          <a:solidFill>
            <a:schemeClr val="accent4">
              <a:alpha val="14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45"/>
            <a:endParaRPr lang="zh-CN" altLang="en-US" sz="1012" dirty="0">
              <a:solidFill>
                <a:prstClr val="white"/>
              </a:solidFill>
              <a:latin typeface="Arial"/>
              <a:ea typeface="Microsoft YaHei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60A90B6-BEC6-40B3-89A2-B5BDD63B947E}"/>
              </a:ext>
            </a:extLst>
          </p:cNvPr>
          <p:cNvSpPr txBox="1"/>
          <p:nvPr/>
        </p:nvSpPr>
        <p:spPr>
          <a:xfrm>
            <a:off x="6148226" y="4020874"/>
            <a:ext cx="53091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14345"/>
            <a:r>
              <a:rPr lang="zh-CN" altLang="en-US" sz="675" dirty="0">
                <a:solidFill>
                  <a:prstClr val="white"/>
                </a:solidFill>
                <a:latin typeface="Microsoft YaHei"/>
                <a:ea typeface="Microsoft YaHei"/>
                <a:cs typeface="Arial" charset="0"/>
              </a:rPr>
              <a:t>时间地点</a:t>
            </a: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BD385C29-CD1F-4092-8F33-C40AC72DC7E8}"/>
              </a:ext>
            </a:extLst>
          </p:cNvPr>
          <p:cNvCxnSpPr>
            <a:cxnSpLocks/>
          </p:cNvCxnSpPr>
          <p:nvPr/>
        </p:nvCxnSpPr>
        <p:spPr>
          <a:xfrm>
            <a:off x="6195061" y="4196871"/>
            <a:ext cx="1613079" cy="0"/>
          </a:xfrm>
          <a:prstGeom prst="line">
            <a:avLst/>
          </a:prstGeom>
          <a:ln w="3175">
            <a:solidFill>
              <a:schemeClr val="bg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65BE94D-7CE5-45CF-83E4-0E6DC0AE4E88}"/>
              </a:ext>
            </a:extLst>
          </p:cNvPr>
          <p:cNvSpPr txBox="1"/>
          <p:nvPr/>
        </p:nvSpPr>
        <p:spPr>
          <a:xfrm>
            <a:off x="6674365" y="4406747"/>
            <a:ext cx="1147216" cy="333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5">
              <a:lnSpc>
                <a:spcPct val="140000"/>
              </a:lnSpc>
            </a:pPr>
            <a:r>
              <a:rPr lang="zh-CN" altLang="en-US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上海陆家嘴金融中心</a:t>
            </a:r>
            <a:endParaRPr lang="en-US" altLang="zh-CN" sz="591" dirty="0">
              <a:solidFill>
                <a:prstClr val="white">
                  <a:alpha val="53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charset="0"/>
            </a:endParaRPr>
          </a:p>
          <a:p>
            <a:pPr defTabSz="514345">
              <a:lnSpc>
                <a:spcPct val="140000"/>
              </a:lnSpc>
            </a:pPr>
            <a:r>
              <a:rPr lang="en-US" altLang="zh-CN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2019</a:t>
            </a:r>
            <a:r>
              <a:rPr lang="zh-CN" altLang="en-US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年</a:t>
            </a:r>
            <a:r>
              <a:rPr lang="en-US" altLang="zh-CN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9</a:t>
            </a:r>
            <a:r>
              <a:rPr lang="zh-CN" altLang="en-US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月</a:t>
            </a:r>
            <a:r>
              <a:rPr lang="en-US" altLang="zh-CN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9</a:t>
            </a:r>
            <a:r>
              <a:rPr lang="zh-CN" altLang="en-US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日 </a:t>
            </a:r>
            <a:r>
              <a:rPr lang="en-US" altLang="zh-CN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19:00-21:00</a:t>
            </a:r>
            <a:endParaRPr lang="zh-CN" altLang="en-US" sz="591" dirty="0">
              <a:solidFill>
                <a:prstClr val="white">
                  <a:alpha val="53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charset="0"/>
            </a:endParaRPr>
          </a:p>
        </p:txBody>
      </p:sp>
      <p:sp>
        <p:nvSpPr>
          <p:cNvPr id="109" name="building_122370">
            <a:extLst>
              <a:ext uri="{FF2B5EF4-FFF2-40B4-BE49-F238E27FC236}">
                <a16:creationId xmlns:a16="http://schemas.microsoft.com/office/drawing/2014/main" id="{F31BB15B-803E-4C1B-8D65-183D8171BBF2}"/>
              </a:ext>
            </a:extLst>
          </p:cNvPr>
          <p:cNvSpPr>
            <a:spLocks noChangeAspect="1"/>
          </p:cNvSpPr>
          <p:nvPr/>
        </p:nvSpPr>
        <p:spPr bwMode="auto">
          <a:xfrm>
            <a:off x="6292145" y="4345610"/>
            <a:ext cx="190905" cy="209327"/>
          </a:xfrm>
          <a:custGeom>
            <a:avLst/>
            <a:gdLst>
              <a:gd name="connsiteX0" fmla="*/ 130776 w 510187"/>
              <a:gd name="connsiteY0" fmla="*/ 398252 h 559418"/>
              <a:gd name="connsiteX1" fmla="*/ 180826 w 510187"/>
              <a:gd name="connsiteY1" fmla="*/ 398252 h 559418"/>
              <a:gd name="connsiteX2" fmla="*/ 195356 w 510187"/>
              <a:gd name="connsiteY2" fmla="*/ 420815 h 559418"/>
              <a:gd name="connsiteX3" fmla="*/ 140463 w 510187"/>
              <a:gd name="connsiteY3" fmla="*/ 420815 h 559418"/>
              <a:gd name="connsiteX4" fmla="*/ 48435 w 510187"/>
              <a:gd name="connsiteY4" fmla="*/ 535243 h 559418"/>
              <a:gd name="connsiteX5" fmla="*/ 461752 w 510187"/>
              <a:gd name="connsiteY5" fmla="*/ 535243 h 559418"/>
              <a:gd name="connsiteX6" fmla="*/ 369724 w 510187"/>
              <a:gd name="connsiteY6" fmla="*/ 420815 h 559418"/>
              <a:gd name="connsiteX7" fmla="*/ 316445 w 510187"/>
              <a:gd name="connsiteY7" fmla="*/ 420815 h 559418"/>
              <a:gd name="connsiteX8" fmla="*/ 329361 w 510187"/>
              <a:gd name="connsiteY8" fmla="*/ 398252 h 559418"/>
              <a:gd name="connsiteX9" fmla="*/ 381026 w 510187"/>
              <a:gd name="connsiteY9" fmla="*/ 398252 h 559418"/>
              <a:gd name="connsiteX10" fmla="*/ 510187 w 510187"/>
              <a:gd name="connsiteY10" fmla="*/ 559418 h 559418"/>
              <a:gd name="connsiteX11" fmla="*/ 0 w 510187"/>
              <a:gd name="connsiteY11" fmla="*/ 559418 h 559418"/>
              <a:gd name="connsiteX12" fmla="*/ 254964 w 510187"/>
              <a:gd name="connsiteY12" fmla="*/ 79000 h 559418"/>
              <a:gd name="connsiteX13" fmla="*/ 175836 w 510187"/>
              <a:gd name="connsiteY13" fmla="*/ 159612 h 559418"/>
              <a:gd name="connsiteX14" fmla="*/ 254964 w 510187"/>
              <a:gd name="connsiteY14" fmla="*/ 238611 h 559418"/>
              <a:gd name="connsiteX15" fmla="*/ 335706 w 510187"/>
              <a:gd name="connsiteY15" fmla="*/ 159612 h 559418"/>
              <a:gd name="connsiteX16" fmla="*/ 254964 w 510187"/>
              <a:gd name="connsiteY16" fmla="*/ 79000 h 559418"/>
              <a:gd name="connsiteX17" fmla="*/ 254964 w 510187"/>
              <a:gd name="connsiteY17" fmla="*/ 0 h 559418"/>
              <a:gd name="connsiteX18" fmla="*/ 414834 w 510187"/>
              <a:gd name="connsiteY18" fmla="*/ 159612 h 559418"/>
              <a:gd name="connsiteX19" fmla="*/ 254964 w 510187"/>
              <a:gd name="connsiteY19" fmla="*/ 478835 h 559418"/>
              <a:gd name="connsiteX20" fmla="*/ 95093 w 510187"/>
              <a:gd name="connsiteY20" fmla="*/ 159612 h 559418"/>
              <a:gd name="connsiteX21" fmla="*/ 254964 w 510187"/>
              <a:gd name="connsiteY21" fmla="*/ 0 h 55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0187" h="559418">
                <a:moveTo>
                  <a:pt x="130776" y="398252"/>
                </a:moveTo>
                <a:lnTo>
                  <a:pt x="180826" y="398252"/>
                </a:lnTo>
                <a:cubicBezTo>
                  <a:pt x="185669" y="404699"/>
                  <a:pt x="190513" y="412757"/>
                  <a:pt x="195356" y="420815"/>
                </a:cubicBezTo>
                <a:lnTo>
                  <a:pt x="140463" y="420815"/>
                </a:lnTo>
                <a:lnTo>
                  <a:pt x="48435" y="535243"/>
                </a:lnTo>
                <a:lnTo>
                  <a:pt x="461752" y="535243"/>
                </a:lnTo>
                <a:lnTo>
                  <a:pt x="369724" y="420815"/>
                </a:lnTo>
                <a:lnTo>
                  <a:pt x="316445" y="420815"/>
                </a:lnTo>
                <a:cubicBezTo>
                  <a:pt x="319674" y="412757"/>
                  <a:pt x="324518" y="404699"/>
                  <a:pt x="329361" y="398252"/>
                </a:cubicBezTo>
                <a:lnTo>
                  <a:pt x="381026" y="398252"/>
                </a:lnTo>
                <a:lnTo>
                  <a:pt x="510187" y="559418"/>
                </a:lnTo>
                <a:lnTo>
                  <a:pt x="0" y="559418"/>
                </a:lnTo>
                <a:close/>
                <a:moveTo>
                  <a:pt x="254964" y="79000"/>
                </a:moveTo>
                <a:cubicBezTo>
                  <a:pt x="211363" y="79000"/>
                  <a:pt x="175836" y="116081"/>
                  <a:pt x="175836" y="159612"/>
                </a:cubicBezTo>
                <a:cubicBezTo>
                  <a:pt x="175836" y="203142"/>
                  <a:pt x="211363" y="238611"/>
                  <a:pt x="254964" y="238611"/>
                </a:cubicBezTo>
                <a:cubicBezTo>
                  <a:pt x="300179" y="238611"/>
                  <a:pt x="335706" y="203142"/>
                  <a:pt x="335706" y="159612"/>
                </a:cubicBezTo>
                <a:cubicBezTo>
                  <a:pt x="335706" y="116081"/>
                  <a:pt x="300179" y="79000"/>
                  <a:pt x="254964" y="79000"/>
                </a:cubicBezTo>
                <a:close/>
                <a:moveTo>
                  <a:pt x="254964" y="0"/>
                </a:moveTo>
                <a:cubicBezTo>
                  <a:pt x="343781" y="0"/>
                  <a:pt x="414834" y="70939"/>
                  <a:pt x="414834" y="159612"/>
                </a:cubicBezTo>
                <a:cubicBezTo>
                  <a:pt x="414834" y="246673"/>
                  <a:pt x="254964" y="478835"/>
                  <a:pt x="254964" y="478835"/>
                </a:cubicBezTo>
                <a:cubicBezTo>
                  <a:pt x="254964" y="478835"/>
                  <a:pt x="95093" y="246673"/>
                  <a:pt x="95093" y="159612"/>
                </a:cubicBezTo>
                <a:cubicBezTo>
                  <a:pt x="95093" y="70939"/>
                  <a:pt x="167761" y="0"/>
                  <a:pt x="2549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Arial" charset="0"/>
              </a:defRPr>
            </a:lvl9pPr>
          </a:lstStyle>
          <a:p>
            <a:pPr defTabSz="514345"/>
            <a:endParaRPr lang="zh-CN" altLang="en-US" sz="1012">
              <a:solidFill>
                <a:prstClr val="black"/>
              </a:solidFill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1728897-70A4-4E60-B4CA-9666109ECF0B}"/>
              </a:ext>
            </a:extLst>
          </p:cNvPr>
          <p:cNvSpPr txBox="1"/>
          <p:nvPr/>
        </p:nvSpPr>
        <p:spPr>
          <a:xfrm>
            <a:off x="6148226" y="4982573"/>
            <a:ext cx="53091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14345"/>
            <a:r>
              <a:rPr lang="zh-CN" altLang="en-US" sz="675" dirty="0">
                <a:solidFill>
                  <a:prstClr val="white"/>
                </a:solidFill>
                <a:latin typeface="Microsoft YaHei"/>
                <a:ea typeface="Microsoft YaHei"/>
                <a:cs typeface="Arial" charset="0"/>
              </a:rPr>
              <a:t>报名事宜</a:t>
            </a: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4C51B602-6E72-4ACF-8EB2-9CFFB3EA1277}"/>
              </a:ext>
            </a:extLst>
          </p:cNvPr>
          <p:cNvCxnSpPr>
            <a:cxnSpLocks/>
          </p:cNvCxnSpPr>
          <p:nvPr/>
        </p:nvCxnSpPr>
        <p:spPr>
          <a:xfrm>
            <a:off x="6195061" y="5158571"/>
            <a:ext cx="1613079" cy="0"/>
          </a:xfrm>
          <a:prstGeom prst="line">
            <a:avLst/>
          </a:prstGeom>
          <a:ln w="3175">
            <a:solidFill>
              <a:schemeClr val="bg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3907506-9BDC-4ECF-9C81-D909406B71E3}"/>
              </a:ext>
            </a:extLst>
          </p:cNvPr>
          <p:cNvSpPr txBox="1"/>
          <p:nvPr/>
        </p:nvSpPr>
        <p:spPr>
          <a:xfrm>
            <a:off x="6972384" y="5185231"/>
            <a:ext cx="1147216" cy="20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45">
              <a:lnSpc>
                <a:spcPct val="140000"/>
              </a:lnSpc>
            </a:pPr>
            <a:r>
              <a:rPr lang="zh-CN" altLang="en-US" sz="591" dirty="0">
                <a:solidFill>
                  <a:prstClr val="white">
                    <a:alpha val="53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charset="0"/>
              </a:rPr>
              <a:t>请扫描二维码进群</a:t>
            </a:r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999E236E-B110-4669-B863-3C57ADEC55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37273" r="13485" b="27570"/>
          <a:stretch/>
        </p:blipFill>
        <p:spPr>
          <a:xfrm>
            <a:off x="6203698" y="5229981"/>
            <a:ext cx="768982" cy="771058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041BDCAA-6651-4058-96E6-10AB1B7D0E8D}"/>
              </a:ext>
            </a:extLst>
          </p:cNvPr>
          <p:cNvSpPr txBox="1"/>
          <p:nvPr/>
        </p:nvSpPr>
        <p:spPr>
          <a:xfrm>
            <a:off x="6667939" y="4212803"/>
            <a:ext cx="11536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4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algn="l" defTabSz="514345"/>
            <a:r>
              <a:rPr lang="zh-CN" altLang="en-US" sz="1125" dirty="0">
                <a:solidFill>
                  <a:prstClr val="white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cs typeface="Arial" charset="0"/>
              </a:rPr>
              <a:t>氪空间 周三</a:t>
            </a:r>
            <a:r>
              <a:rPr lang="en-US" altLang="zh-CN" sz="1125" dirty="0">
                <a:solidFill>
                  <a:prstClr val="white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cs typeface="Arial" charset="0"/>
              </a:rPr>
              <a:t>7</a:t>
            </a:r>
            <a:r>
              <a:rPr lang="zh-CN" altLang="en-US" sz="1125" dirty="0">
                <a:solidFill>
                  <a:prstClr val="white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cs typeface="Arial" charset="0"/>
              </a:rPr>
              <a:t>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306688B-8961-4BE5-A4E5-5AE4AF3070B7}"/>
              </a:ext>
            </a:extLst>
          </p:cNvPr>
          <p:cNvSpPr/>
          <p:nvPr/>
        </p:nvSpPr>
        <p:spPr>
          <a:xfrm>
            <a:off x="4162349" y="0"/>
            <a:ext cx="3857625" cy="685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3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CCFD167E-F7CE-4C99-AC1E-0B3D4DFBC327}"/>
              </a:ext>
            </a:extLst>
          </p:cNvPr>
          <p:cNvSpPr>
            <a:spLocks noEditPoints="1"/>
          </p:cNvSpPr>
          <p:nvPr/>
        </p:nvSpPr>
        <p:spPr bwMode="auto">
          <a:xfrm>
            <a:off x="4867710" y="1564975"/>
            <a:ext cx="2422230" cy="2420549"/>
          </a:xfrm>
          <a:custGeom>
            <a:avLst/>
            <a:gdLst>
              <a:gd name="T0" fmla="*/ 2159 w 4322"/>
              <a:gd name="T1" fmla="*/ 2156 h 4319"/>
              <a:gd name="T2" fmla="*/ 2159 w 4322"/>
              <a:gd name="T3" fmla="*/ 0 h 4319"/>
              <a:gd name="T4" fmla="*/ 2159 w 4322"/>
              <a:gd name="T5" fmla="*/ 2156 h 4319"/>
              <a:gd name="T6" fmla="*/ 2583 w 4322"/>
              <a:gd name="T7" fmla="*/ 39 h 4319"/>
              <a:gd name="T8" fmla="*/ 2159 w 4322"/>
              <a:gd name="T9" fmla="*/ 2156 h 4319"/>
              <a:gd name="T10" fmla="*/ 3357 w 4322"/>
              <a:gd name="T11" fmla="*/ 367 h 4319"/>
              <a:gd name="T12" fmla="*/ 2159 w 4322"/>
              <a:gd name="T13" fmla="*/ 2156 h 4319"/>
              <a:gd name="T14" fmla="*/ 3962 w 4322"/>
              <a:gd name="T15" fmla="*/ 956 h 4319"/>
              <a:gd name="T16" fmla="*/ 2159 w 4322"/>
              <a:gd name="T17" fmla="*/ 2156 h 4319"/>
              <a:gd name="T18" fmla="*/ 4280 w 4322"/>
              <a:gd name="T19" fmla="*/ 1733 h 4319"/>
              <a:gd name="T20" fmla="*/ 4283 w 4322"/>
              <a:gd name="T21" fmla="*/ 2576 h 4319"/>
              <a:gd name="T22" fmla="*/ 4156 w 4322"/>
              <a:gd name="T23" fmla="*/ 2982 h 4319"/>
              <a:gd name="T24" fmla="*/ 2159 w 4322"/>
              <a:gd name="T25" fmla="*/ 2156 h 4319"/>
              <a:gd name="T26" fmla="*/ 3958 w 4322"/>
              <a:gd name="T27" fmla="*/ 3352 h 4319"/>
              <a:gd name="T28" fmla="*/ 2159 w 4322"/>
              <a:gd name="T29" fmla="*/ 2156 h 4319"/>
              <a:gd name="T30" fmla="*/ 3371 w 4322"/>
              <a:gd name="T31" fmla="*/ 3945 h 4319"/>
              <a:gd name="T32" fmla="*/ 2159 w 4322"/>
              <a:gd name="T33" fmla="*/ 2156 h 4319"/>
              <a:gd name="T34" fmla="*/ 2583 w 4322"/>
              <a:gd name="T35" fmla="*/ 4277 h 4319"/>
              <a:gd name="T36" fmla="*/ 2159 w 4322"/>
              <a:gd name="T37" fmla="*/ 2156 h 4319"/>
              <a:gd name="T38" fmla="*/ 1749 w 4322"/>
              <a:gd name="T39" fmla="*/ 4277 h 4319"/>
              <a:gd name="T40" fmla="*/ 2159 w 4322"/>
              <a:gd name="T41" fmla="*/ 2156 h 4319"/>
              <a:gd name="T42" fmla="*/ 965 w 4322"/>
              <a:gd name="T43" fmla="*/ 3952 h 4319"/>
              <a:gd name="T44" fmla="*/ 2159 w 4322"/>
              <a:gd name="T45" fmla="*/ 2156 h 4319"/>
              <a:gd name="T46" fmla="*/ 371 w 4322"/>
              <a:gd name="T47" fmla="*/ 3356 h 4319"/>
              <a:gd name="T48" fmla="*/ 2159 w 4322"/>
              <a:gd name="T49" fmla="*/ 2156 h 4319"/>
              <a:gd name="T50" fmla="*/ 46 w 4322"/>
              <a:gd name="T51" fmla="*/ 2579 h 4319"/>
              <a:gd name="T52" fmla="*/ 2159 w 4322"/>
              <a:gd name="T53" fmla="*/ 2156 h 4319"/>
              <a:gd name="T54" fmla="*/ 43 w 4322"/>
              <a:gd name="T55" fmla="*/ 1736 h 4319"/>
              <a:gd name="T56" fmla="*/ 2159 w 4322"/>
              <a:gd name="T57" fmla="*/ 2156 h 4319"/>
              <a:gd name="T58" fmla="*/ 364 w 4322"/>
              <a:gd name="T59" fmla="*/ 963 h 4319"/>
              <a:gd name="T60" fmla="*/ 2159 w 4322"/>
              <a:gd name="T61" fmla="*/ 2156 h 4319"/>
              <a:gd name="T62" fmla="*/ 969 w 4322"/>
              <a:gd name="T63" fmla="*/ 363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22" h="4319">
                <a:moveTo>
                  <a:pt x="2159" y="0"/>
                </a:moveTo>
                <a:lnTo>
                  <a:pt x="2159" y="2156"/>
                </a:lnTo>
                <a:lnTo>
                  <a:pt x="1735" y="39"/>
                </a:lnTo>
                <a:lnTo>
                  <a:pt x="2159" y="0"/>
                </a:lnTo>
                <a:close/>
                <a:moveTo>
                  <a:pt x="2583" y="39"/>
                </a:moveTo>
                <a:lnTo>
                  <a:pt x="2159" y="2156"/>
                </a:lnTo>
                <a:lnTo>
                  <a:pt x="2990" y="166"/>
                </a:lnTo>
                <a:lnTo>
                  <a:pt x="2583" y="39"/>
                </a:lnTo>
                <a:close/>
                <a:moveTo>
                  <a:pt x="3357" y="367"/>
                </a:moveTo>
                <a:lnTo>
                  <a:pt x="2159" y="2156"/>
                </a:lnTo>
                <a:lnTo>
                  <a:pt x="3690" y="635"/>
                </a:lnTo>
                <a:lnTo>
                  <a:pt x="3357" y="367"/>
                </a:lnTo>
                <a:close/>
                <a:moveTo>
                  <a:pt x="3962" y="956"/>
                </a:moveTo>
                <a:lnTo>
                  <a:pt x="2159" y="2156"/>
                </a:lnTo>
                <a:lnTo>
                  <a:pt x="4159" y="1334"/>
                </a:lnTo>
                <a:lnTo>
                  <a:pt x="3962" y="956"/>
                </a:lnTo>
                <a:close/>
                <a:moveTo>
                  <a:pt x="4280" y="1733"/>
                </a:moveTo>
                <a:lnTo>
                  <a:pt x="2159" y="2156"/>
                </a:lnTo>
                <a:lnTo>
                  <a:pt x="4322" y="2160"/>
                </a:lnTo>
                <a:lnTo>
                  <a:pt x="4280" y="1733"/>
                </a:lnTo>
                <a:close/>
                <a:moveTo>
                  <a:pt x="4156" y="2982"/>
                </a:moveTo>
                <a:lnTo>
                  <a:pt x="4283" y="2576"/>
                </a:lnTo>
                <a:lnTo>
                  <a:pt x="2159" y="2156"/>
                </a:lnTo>
                <a:lnTo>
                  <a:pt x="4156" y="2982"/>
                </a:lnTo>
                <a:close/>
                <a:moveTo>
                  <a:pt x="3958" y="3352"/>
                </a:moveTo>
                <a:lnTo>
                  <a:pt x="2159" y="2156"/>
                </a:lnTo>
                <a:lnTo>
                  <a:pt x="3682" y="3684"/>
                </a:lnTo>
                <a:lnTo>
                  <a:pt x="3958" y="3352"/>
                </a:lnTo>
                <a:close/>
                <a:moveTo>
                  <a:pt x="3371" y="3945"/>
                </a:moveTo>
                <a:lnTo>
                  <a:pt x="2159" y="2156"/>
                </a:lnTo>
                <a:lnTo>
                  <a:pt x="2993" y="4153"/>
                </a:lnTo>
                <a:lnTo>
                  <a:pt x="3371" y="3945"/>
                </a:lnTo>
                <a:close/>
                <a:moveTo>
                  <a:pt x="2583" y="4277"/>
                </a:moveTo>
                <a:lnTo>
                  <a:pt x="2159" y="2156"/>
                </a:lnTo>
                <a:lnTo>
                  <a:pt x="2159" y="4319"/>
                </a:lnTo>
                <a:lnTo>
                  <a:pt x="2583" y="4277"/>
                </a:lnTo>
                <a:close/>
                <a:moveTo>
                  <a:pt x="1749" y="4277"/>
                </a:moveTo>
                <a:lnTo>
                  <a:pt x="2159" y="2156"/>
                </a:lnTo>
                <a:lnTo>
                  <a:pt x="1336" y="4150"/>
                </a:lnTo>
                <a:lnTo>
                  <a:pt x="1749" y="4277"/>
                </a:lnTo>
                <a:close/>
                <a:moveTo>
                  <a:pt x="965" y="3952"/>
                </a:moveTo>
                <a:lnTo>
                  <a:pt x="2159" y="2156"/>
                </a:lnTo>
                <a:lnTo>
                  <a:pt x="633" y="3687"/>
                </a:lnTo>
                <a:lnTo>
                  <a:pt x="965" y="3952"/>
                </a:lnTo>
                <a:close/>
                <a:moveTo>
                  <a:pt x="371" y="3356"/>
                </a:moveTo>
                <a:lnTo>
                  <a:pt x="2159" y="2156"/>
                </a:lnTo>
                <a:lnTo>
                  <a:pt x="163" y="2985"/>
                </a:lnTo>
                <a:lnTo>
                  <a:pt x="371" y="3356"/>
                </a:lnTo>
                <a:close/>
                <a:moveTo>
                  <a:pt x="46" y="2579"/>
                </a:moveTo>
                <a:lnTo>
                  <a:pt x="2159" y="2156"/>
                </a:lnTo>
                <a:lnTo>
                  <a:pt x="0" y="2156"/>
                </a:lnTo>
                <a:lnTo>
                  <a:pt x="46" y="2579"/>
                </a:lnTo>
                <a:close/>
                <a:moveTo>
                  <a:pt x="43" y="1736"/>
                </a:moveTo>
                <a:lnTo>
                  <a:pt x="2159" y="2156"/>
                </a:lnTo>
                <a:lnTo>
                  <a:pt x="170" y="1330"/>
                </a:lnTo>
                <a:lnTo>
                  <a:pt x="43" y="1736"/>
                </a:lnTo>
                <a:close/>
                <a:moveTo>
                  <a:pt x="364" y="963"/>
                </a:moveTo>
                <a:lnTo>
                  <a:pt x="2159" y="2156"/>
                </a:lnTo>
                <a:lnTo>
                  <a:pt x="629" y="632"/>
                </a:lnTo>
                <a:lnTo>
                  <a:pt x="364" y="963"/>
                </a:lnTo>
                <a:close/>
                <a:moveTo>
                  <a:pt x="969" y="363"/>
                </a:moveTo>
                <a:lnTo>
                  <a:pt x="2159" y="2156"/>
                </a:lnTo>
                <a:lnTo>
                  <a:pt x="1336" y="162"/>
                </a:lnTo>
                <a:lnTo>
                  <a:pt x="969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endParaRPr lang="zh-CN" altLang="en-US" sz="1013" dirty="0">
              <a:solidFill>
                <a:prstClr val="black"/>
              </a:solidFill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92B86-605B-468C-9ADE-83D06DA2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09" y="4158519"/>
            <a:ext cx="1767162" cy="1463362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762E3B55-7FD8-429D-8019-93377749D4B1}"/>
              </a:ext>
            </a:extLst>
          </p:cNvPr>
          <p:cNvGrpSpPr/>
          <p:nvPr/>
        </p:nvGrpSpPr>
        <p:grpSpPr>
          <a:xfrm>
            <a:off x="4618374" y="809218"/>
            <a:ext cx="2921794" cy="465237"/>
            <a:chOff x="-12938125" y="2524125"/>
            <a:chExt cx="5194300" cy="827088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F38ACC46-D1EF-4408-B034-2BECD4FB9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88350" y="3055938"/>
              <a:ext cx="57150" cy="55563"/>
            </a:xfrm>
            <a:custGeom>
              <a:avLst/>
              <a:gdLst>
                <a:gd name="T0" fmla="*/ 0 w 17"/>
                <a:gd name="T1" fmla="*/ 8 h 17"/>
                <a:gd name="T2" fmla="*/ 0 w 17"/>
                <a:gd name="T3" fmla="*/ 8 h 17"/>
                <a:gd name="T4" fmla="*/ 8 w 17"/>
                <a:gd name="T5" fmla="*/ 0 h 17"/>
                <a:gd name="T6" fmla="*/ 17 w 17"/>
                <a:gd name="T7" fmla="*/ 8 h 17"/>
                <a:gd name="T8" fmla="*/ 17 w 17"/>
                <a:gd name="T9" fmla="*/ 8 h 17"/>
                <a:gd name="T10" fmla="*/ 8 w 17"/>
                <a:gd name="T11" fmla="*/ 17 h 17"/>
                <a:gd name="T12" fmla="*/ 0 w 17"/>
                <a:gd name="T13" fmla="*/ 8 h 17"/>
                <a:gd name="T14" fmla="*/ 16 w 17"/>
                <a:gd name="T15" fmla="*/ 8 h 17"/>
                <a:gd name="T16" fmla="*/ 16 w 17"/>
                <a:gd name="T17" fmla="*/ 8 h 17"/>
                <a:gd name="T18" fmla="*/ 8 w 17"/>
                <a:gd name="T19" fmla="*/ 1 h 17"/>
                <a:gd name="T20" fmla="*/ 1 w 17"/>
                <a:gd name="T21" fmla="*/ 8 h 17"/>
                <a:gd name="T22" fmla="*/ 1 w 17"/>
                <a:gd name="T23" fmla="*/ 8 h 17"/>
                <a:gd name="T24" fmla="*/ 8 w 17"/>
                <a:gd name="T25" fmla="*/ 16 h 17"/>
                <a:gd name="T26" fmla="*/ 16 w 17"/>
                <a:gd name="T27" fmla="*/ 8 h 17"/>
                <a:gd name="T28" fmla="*/ 5 w 17"/>
                <a:gd name="T29" fmla="*/ 4 h 17"/>
                <a:gd name="T30" fmla="*/ 9 w 17"/>
                <a:gd name="T31" fmla="*/ 4 h 17"/>
                <a:gd name="T32" fmla="*/ 12 w 17"/>
                <a:gd name="T33" fmla="*/ 6 h 17"/>
                <a:gd name="T34" fmla="*/ 10 w 17"/>
                <a:gd name="T35" fmla="*/ 9 h 17"/>
                <a:gd name="T36" fmla="*/ 12 w 17"/>
                <a:gd name="T37" fmla="*/ 12 h 17"/>
                <a:gd name="T38" fmla="*/ 10 w 17"/>
                <a:gd name="T39" fmla="*/ 12 h 17"/>
                <a:gd name="T40" fmla="*/ 8 w 17"/>
                <a:gd name="T41" fmla="*/ 9 h 17"/>
                <a:gd name="T42" fmla="*/ 7 w 17"/>
                <a:gd name="T43" fmla="*/ 9 h 17"/>
                <a:gd name="T44" fmla="*/ 7 w 17"/>
                <a:gd name="T45" fmla="*/ 12 h 17"/>
                <a:gd name="T46" fmla="*/ 5 w 17"/>
                <a:gd name="T47" fmla="*/ 12 h 17"/>
                <a:gd name="T48" fmla="*/ 5 w 17"/>
                <a:gd name="T49" fmla="*/ 4 h 17"/>
                <a:gd name="T50" fmla="*/ 9 w 17"/>
                <a:gd name="T51" fmla="*/ 8 h 17"/>
                <a:gd name="T52" fmla="*/ 10 w 17"/>
                <a:gd name="T53" fmla="*/ 7 h 17"/>
                <a:gd name="T54" fmla="*/ 9 w 17"/>
                <a:gd name="T55" fmla="*/ 5 h 17"/>
                <a:gd name="T56" fmla="*/ 7 w 17"/>
                <a:gd name="T57" fmla="*/ 5 h 17"/>
                <a:gd name="T58" fmla="*/ 7 w 17"/>
                <a:gd name="T59" fmla="*/ 8 h 17"/>
                <a:gd name="T60" fmla="*/ 9 w 17"/>
                <a:gd name="T6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1"/>
                    <a:pt x="8" y="1"/>
                  </a:cubicBezTo>
                  <a:cubicBezTo>
                    <a:pt x="4" y="1"/>
                    <a:pt x="1" y="4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5" y="4"/>
                  </a:lnTo>
                  <a:close/>
                  <a:moveTo>
                    <a:pt x="9" y="8"/>
                  </a:move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8"/>
                    <a:pt x="7" y="8"/>
                    <a:pt x="7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98E8EA4-C00A-4938-956D-289D5B1B9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38125" y="2532063"/>
              <a:ext cx="360363" cy="417513"/>
            </a:xfrm>
            <a:custGeom>
              <a:avLst/>
              <a:gdLst>
                <a:gd name="T0" fmla="*/ 83 w 227"/>
                <a:gd name="T1" fmla="*/ 52 h 263"/>
                <a:gd name="T2" fmla="*/ 0 w 227"/>
                <a:gd name="T3" fmla="*/ 52 h 263"/>
                <a:gd name="T4" fmla="*/ 0 w 227"/>
                <a:gd name="T5" fmla="*/ 0 h 263"/>
                <a:gd name="T6" fmla="*/ 227 w 227"/>
                <a:gd name="T7" fmla="*/ 0 h 263"/>
                <a:gd name="T8" fmla="*/ 227 w 227"/>
                <a:gd name="T9" fmla="*/ 52 h 263"/>
                <a:gd name="T10" fmla="*/ 143 w 227"/>
                <a:gd name="T11" fmla="*/ 52 h 263"/>
                <a:gd name="T12" fmla="*/ 143 w 227"/>
                <a:gd name="T13" fmla="*/ 263 h 263"/>
                <a:gd name="T14" fmla="*/ 83 w 227"/>
                <a:gd name="T15" fmla="*/ 263 h 263"/>
                <a:gd name="T16" fmla="*/ 83 w 227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7" y="0"/>
                  </a:lnTo>
                  <a:lnTo>
                    <a:pt x="227" y="52"/>
                  </a:lnTo>
                  <a:lnTo>
                    <a:pt x="143" y="52"/>
                  </a:lnTo>
                  <a:lnTo>
                    <a:pt x="143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ACE0F8F8-5FA4-4E59-89D2-2C0EF9C7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542838" y="2524125"/>
              <a:ext cx="461963" cy="431800"/>
            </a:xfrm>
            <a:custGeom>
              <a:avLst/>
              <a:gdLst>
                <a:gd name="T0" fmla="*/ 0 w 140"/>
                <a:gd name="T1" fmla="*/ 65 h 130"/>
                <a:gd name="T2" fmla="*/ 0 w 140"/>
                <a:gd name="T3" fmla="*/ 65 h 130"/>
                <a:gd name="T4" fmla="*/ 70 w 140"/>
                <a:gd name="T5" fmla="*/ 0 h 130"/>
                <a:gd name="T6" fmla="*/ 140 w 140"/>
                <a:gd name="T7" fmla="*/ 64 h 130"/>
                <a:gd name="T8" fmla="*/ 140 w 140"/>
                <a:gd name="T9" fmla="*/ 65 h 130"/>
                <a:gd name="T10" fmla="*/ 70 w 140"/>
                <a:gd name="T11" fmla="*/ 130 h 130"/>
                <a:gd name="T12" fmla="*/ 0 w 140"/>
                <a:gd name="T13" fmla="*/ 65 h 130"/>
                <a:gd name="T14" fmla="*/ 110 w 140"/>
                <a:gd name="T15" fmla="*/ 65 h 130"/>
                <a:gd name="T16" fmla="*/ 110 w 140"/>
                <a:gd name="T17" fmla="*/ 65 h 130"/>
                <a:gd name="T18" fmla="*/ 70 w 140"/>
                <a:gd name="T19" fmla="*/ 25 h 130"/>
                <a:gd name="T20" fmla="*/ 30 w 140"/>
                <a:gd name="T21" fmla="*/ 64 h 130"/>
                <a:gd name="T22" fmla="*/ 30 w 140"/>
                <a:gd name="T23" fmla="*/ 65 h 130"/>
                <a:gd name="T24" fmla="*/ 70 w 140"/>
                <a:gd name="T25" fmla="*/ 104 h 130"/>
                <a:gd name="T26" fmla="*/ 110 w 140"/>
                <a:gd name="T27" fmla="*/ 6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" h="130"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29"/>
                    <a:pt x="30" y="0"/>
                    <a:pt x="70" y="0"/>
                  </a:cubicBezTo>
                  <a:cubicBezTo>
                    <a:pt x="111" y="0"/>
                    <a:pt x="140" y="29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40" y="100"/>
                    <a:pt x="111" y="130"/>
                    <a:pt x="70" y="130"/>
                  </a:cubicBezTo>
                  <a:cubicBezTo>
                    <a:pt x="29" y="130"/>
                    <a:pt x="0" y="101"/>
                    <a:pt x="0" y="65"/>
                  </a:cubicBezTo>
                  <a:close/>
                  <a:moveTo>
                    <a:pt x="110" y="65"/>
                  </a:moveTo>
                  <a:cubicBezTo>
                    <a:pt x="110" y="65"/>
                    <a:pt x="110" y="65"/>
                    <a:pt x="110" y="65"/>
                  </a:cubicBezTo>
                  <a:cubicBezTo>
                    <a:pt x="110" y="43"/>
                    <a:pt x="93" y="25"/>
                    <a:pt x="70" y="25"/>
                  </a:cubicBezTo>
                  <a:cubicBezTo>
                    <a:pt x="47" y="25"/>
                    <a:pt x="30" y="43"/>
                    <a:pt x="30" y="64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86"/>
                    <a:pt x="47" y="104"/>
                    <a:pt x="70" y="104"/>
                  </a:cubicBezTo>
                  <a:cubicBezTo>
                    <a:pt x="94" y="104"/>
                    <a:pt x="110" y="87"/>
                    <a:pt x="110" y="65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2D13046-933E-4686-8E4D-6953625BD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060238" y="2528888"/>
              <a:ext cx="461963" cy="420688"/>
            </a:xfrm>
            <a:custGeom>
              <a:avLst/>
              <a:gdLst>
                <a:gd name="T0" fmla="*/ 118 w 291"/>
                <a:gd name="T1" fmla="*/ 0 h 265"/>
                <a:gd name="T2" fmla="*/ 174 w 291"/>
                <a:gd name="T3" fmla="*/ 0 h 265"/>
                <a:gd name="T4" fmla="*/ 291 w 291"/>
                <a:gd name="T5" fmla="*/ 265 h 265"/>
                <a:gd name="T6" fmla="*/ 229 w 291"/>
                <a:gd name="T7" fmla="*/ 265 h 265"/>
                <a:gd name="T8" fmla="*/ 204 w 291"/>
                <a:gd name="T9" fmla="*/ 204 h 265"/>
                <a:gd name="T10" fmla="*/ 87 w 291"/>
                <a:gd name="T11" fmla="*/ 204 h 265"/>
                <a:gd name="T12" fmla="*/ 62 w 291"/>
                <a:gd name="T13" fmla="*/ 265 h 265"/>
                <a:gd name="T14" fmla="*/ 0 w 291"/>
                <a:gd name="T15" fmla="*/ 265 h 265"/>
                <a:gd name="T16" fmla="*/ 118 w 291"/>
                <a:gd name="T17" fmla="*/ 0 h 265"/>
                <a:gd name="T18" fmla="*/ 183 w 291"/>
                <a:gd name="T19" fmla="*/ 154 h 265"/>
                <a:gd name="T20" fmla="*/ 145 w 291"/>
                <a:gd name="T21" fmla="*/ 69 h 265"/>
                <a:gd name="T22" fmla="*/ 110 w 291"/>
                <a:gd name="T23" fmla="*/ 154 h 265"/>
                <a:gd name="T24" fmla="*/ 183 w 291"/>
                <a:gd name="T25" fmla="*/ 15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1" h="265">
                  <a:moveTo>
                    <a:pt x="118" y="0"/>
                  </a:moveTo>
                  <a:lnTo>
                    <a:pt x="174" y="0"/>
                  </a:lnTo>
                  <a:lnTo>
                    <a:pt x="291" y="265"/>
                  </a:lnTo>
                  <a:lnTo>
                    <a:pt x="229" y="265"/>
                  </a:lnTo>
                  <a:lnTo>
                    <a:pt x="204" y="204"/>
                  </a:lnTo>
                  <a:lnTo>
                    <a:pt x="87" y="204"/>
                  </a:lnTo>
                  <a:lnTo>
                    <a:pt x="62" y="265"/>
                  </a:lnTo>
                  <a:lnTo>
                    <a:pt x="0" y="265"/>
                  </a:lnTo>
                  <a:lnTo>
                    <a:pt x="118" y="0"/>
                  </a:lnTo>
                  <a:close/>
                  <a:moveTo>
                    <a:pt x="183" y="154"/>
                  </a:moveTo>
                  <a:lnTo>
                    <a:pt x="145" y="69"/>
                  </a:lnTo>
                  <a:lnTo>
                    <a:pt x="110" y="154"/>
                  </a:lnTo>
                  <a:lnTo>
                    <a:pt x="183" y="154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0B51042-EF9E-43DB-A8D0-35676458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64938" y="2524125"/>
              <a:ext cx="342900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1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4" y="29"/>
                    <a:pt x="62" y="24"/>
                    <a:pt x="51" y="24"/>
                  </a:cubicBezTo>
                  <a:cubicBezTo>
                    <a:pt x="40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40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6" y="123"/>
                    <a:pt x="0" y="109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8EE03511-39DE-4A98-B9C6-647F70A18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79175" y="2532063"/>
              <a:ext cx="361950" cy="417513"/>
            </a:xfrm>
            <a:custGeom>
              <a:avLst/>
              <a:gdLst>
                <a:gd name="T0" fmla="*/ 83 w 228"/>
                <a:gd name="T1" fmla="*/ 52 h 263"/>
                <a:gd name="T2" fmla="*/ 0 w 228"/>
                <a:gd name="T3" fmla="*/ 52 h 263"/>
                <a:gd name="T4" fmla="*/ 0 w 228"/>
                <a:gd name="T5" fmla="*/ 0 h 263"/>
                <a:gd name="T6" fmla="*/ 228 w 228"/>
                <a:gd name="T7" fmla="*/ 0 h 263"/>
                <a:gd name="T8" fmla="*/ 228 w 228"/>
                <a:gd name="T9" fmla="*/ 52 h 263"/>
                <a:gd name="T10" fmla="*/ 145 w 228"/>
                <a:gd name="T11" fmla="*/ 52 h 263"/>
                <a:gd name="T12" fmla="*/ 145 w 228"/>
                <a:gd name="T13" fmla="*/ 263 h 263"/>
                <a:gd name="T14" fmla="*/ 83 w 228"/>
                <a:gd name="T15" fmla="*/ 263 h 263"/>
                <a:gd name="T16" fmla="*/ 83 w 228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8" y="0"/>
                  </a:lnTo>
                  <a:lnTo>
                    <a:pt x="228" y="52"/>
                  </a:lnTo>
                  <a:lnTo>
                    <a:pt x="145" y="52"/>
                  </a:lnTo>
                  <a:lnTo>
                    <a:pt x="145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6CD9E572-42DA-4CBB-BD16-1EF399F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44200" y="2532063"/>
              <a:ext cx="436563" cy="417513"/>
            </a:xfrm>
            <a:custGeom>
              <a:avLst/>
              <a:gdLst>
                <a:gd name="T0" fmla="*/ 0 w 275"/>
                <a:gd name="T1" fmla="*/ 0 h 263"/>
                <a:gd name="T2" fmla="*/ 65 w 275"/>
                <a:gd name="T3" fmla="*/ 0 h 263"/>
                <a:gd name="T4" fmla="*/ 137 w 275"/>
                <a:gd name="T5" fmla="*/ 110 h 263"/>
                <a:gd name="T6" fmla="*/ 210 w 275"/>
                <a:gd name="T7" fmla="*/ 0 h 263"/>
                <a:gd name="T8" fmla="*/ 275 w 275"/>
                <a:gd name="T9" fmla="*/ 0 h 263"/>
                <a:gd name="T10" fmla="*/ 275 w 275"/>
                <a:gd name="T11" fmla="*/ 263 h 263"/>
                <a:gd name="T12" fmla="*/ 214 w 275"/>
                <a:gd name="T13" fmla="*/ 263 h 263"/>
                <a:gd name="T14" fmla="*/ 214 w 275"/>
                <a:gd name="T15" fmla="*/ 89 h 263"/>
                <a:gd name="T16" fmla="*/ 137 w 275"/>
                <a:gd name="T17" fmla="*/ 202 h 263"/>
                <a:gd name="T18" fmla="*/ 135 w 275"/>
                <a:gd name="T19" fmla="*/ 202 h 263"/>
                <a:gd name="T20" fmla="*/ 58 w 275"/>
                <a:gd name="T21" fmla="*/ 92 h 263"/>
                <a:gd name="T22" fmla="*/ 58 w 275"/>
                <a:gd name="T23" fmla="*/ 263 h 263"/>
                <a:gd name="T24" fmla="*/ 0 w 275"/>
                <a:gd name="T25" fmla="*/ 263 h 263"/>
                <a:gd name="T26" fmla="*/ 0 w 275"/>
                <a:gd name="T2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263">
                  <a:moveTo>
                    <a:pt x="0" y="0"/>
                  </a:moveTo>
                  <a:lnTo>
                    <a:pt x="65" y="0"/>
                  </a:lnTo>
                  <a:lnTo>
                    <a:pt x="137" y="110"/>
                  </a:lnTo>
                  <a:lnTo>
                    <a:pt x="210" y="0"/>
                  </a:lnTo>
                  <a:lnTo>
                    <a:pt x="275" y="0"/>
                  </a:lnTo>
                  <a:lnTo>
                    <a:pt x="275" y="263"/>
                  </a:lnTo>
                  <a:lnTo>
                    <a:pt x="214" y="263"/>
                  </a:lnTo>
                  <a:lnTo>
                    <a:pt x="214" y="89"/>
                  </a:lnTo>
                  <a:lnTo>
                    <a:pt x="137" y="202"/>
                  </a:lnTo>
                  <a:lnTo>
                    <a:pt x="135" y="202"/>
                  </a:lnTo>
                  <a:lnTo>
                    <a:pt x="58" y="92"/>
                  </a:lnTo>
                  <a:lnTo>
                    <a:pt x="58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A681C601-9A82-4C3F-9F1D-4D2979C40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242550" y="2528888"/>
              <a:ext cx="461963" cy="420688"/>
            </a:xfrm>
            <a:custGeom>
              <a:avLst/>
              <a:gdLst>
                <a:gd name="T0" fmla="*/ 119 w 291"/>
                <a:gd name="T1" fmla="*/ 0 h 265"/>
                <a:gd name="T2" fmla="*/ 175 w 291"/>
                <a:gd name="T3" fmla="*/ 0 h 265"/>
                <a:gd name="T4" fmla="*/ 291 w 291"/>
                <a:gd name="T5" fmla="*/ 265 h 265"/>
                <a:gd name="T6" fmla="*/ 229 w 291"/>
                <a:gd name="T7" fmla="*/ 265 h 265"/>
                <a:gd name="T8" fmla="*/ 204 w 291"/>
                <a:gd name="T9" fmla="*/ 204 h 265"/>
                <a:gd name="T10" fmla="*/ 87 w 291"/>
                <a:gd name="T11" fmla="*/ 204 h 265"/>
                <a:gd name="T12" fmla="*/ 62 w 291"/>
                <a:gd name="T13" fmla="*/ 265 h 265"/>
                <a:gd name="T14" fmla="*/ 0 w 291"/>
                <a:gd name="T15" fmla="*/ 265 h 265"/>
                <a:gd name="T16" fmla="*/ 119 w 291"/>
                <a:gd name="T17" fmla="*/ 0 h 265"/>
                <a:gd name="T18" fmla="*/ 181 w 291"/>
                <a:gd name="T19" fmla="*/ 154 h 265"/>
                <a:gd name="T20" fmla="*/ 146 w 291"/>
                <a:gd name="T21" fmla="*/ 69 h 265"/>
                <a:gd name="T22" fmla="*/ 108 w 291"/>
                <a:gd name="T23" fmla="*/ 154 h 265"/>
                <a:gd name="T24" fmla="*/ 181 w 291"/>
                <a:gd name="T25" fmla="*/ 15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1" h="265">
                  <a:moveTo>
                    <a:pt x="119" y="0"/>
                  </a:moveTo>
                  <a:lnTo>
                    <a:pt x="175" y="0"/>
                  </a:lnTo>
                  <a:lnTo>
                    <a:pt x="291" y="265"/>
                  </a:lnTo>
                  <a:lnTo>
                    <a:pt x="229" y="265"/>
                  </a:lnTo>
                  <a:lnTo>
                    <a:pt x="204" y="204"/>
                  </a:lnTo>
                  <a:lnTo>
                    <a:pt x="87" y="204"/>
                  </a:lnTo>
                  <a:lnTo>
                    <a:pt x="62" y="265"/>
                  </a:lnTo>
                  <a:lnTo>
                    <a:pt x="0" y="265"/>
                  </a:lnTo>
                  <a:lnTo>
                    <a:pt x="119" y="0"/>
                  </a:lnTo>
                  <a:close/>
                  <a:moveTo>
                    <a:pt x="181" y="154"/>
                  </a:moveTo>
                  <a:lnTo>
                    <a:pt x="146" y="69"/>
                  </a:lnTo>
                  <a:lnTo>
                    <a:pt x="108" y="154"/>
                  </a:lnTo>
                  <a:lnTo>
                    <a:pt x="181" y="154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1B3E7E6-DD8B-42A0-A6AF-24684F6C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47250" y="2524125"/>
              <a:ext cx="342900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0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3" y="29"/>
                    <a:pt x="62" y="24"/>
                    <a:pt x="51" y="24"/>
                  </a:cubicBezTo>
                  <a:cubicBezTo>
                    <a:pt x="40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40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6" y="123"/>
                    <a:pt x="0" y="109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FF7224CC-A991-423B-BEC1-C00EE3260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61488" y="2532063"/>
              <a:ext cx="363538" cy="417513"/>
            </a:xfrm>
            <a:custGeom>
              <a:avLst/>
              <a:gdLst>
                <a:gd name="T0" fmla="*/ 83 w 229"/>
                <a:gd name="T1" fmla="*/ 52 h 263"/>
                <a:gd name="T2" fmla="*/ 0 w 229"/>
                <a:gd name="T3" fmla="*/ 52 h 263"/>
                <a:gd name="T4" fmla="*/ 0 w 229"/>
                <a:gd name="T5" fmla="*/ 0 h 263"/>
                <a:gd name="T6" fmla="*/ 229 w 229"/>
                <a:gd name="T7" fmla="*/ 0 h 263"/>
                <a:gd name="T8" fmla="*/ 229 w 229"/>
                <a:gd name="T9" fmla="*/ 52 h 263"/>
                <a:gd name="T10" fmla="*/ 144 w 229"/>
                <a:gd name="T11" fmla="*/ 52 h 263"/>
                <a:gd name="T12" fmla="*/ 144 w 229"/>
                <a:gd name="T13" fmla="*/ 263 h 263"/>
                <a:gd name="T14" fmla="*/ 83 w 229"/>
                <a:gd name="T15" fmla="*/ 263 h 263"/>
                <a:gd name="T16" fmla="*/ 83 w 229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52"/>
                  </a:lnTo>
                  <a:lnTo>
                    <a:pt x="144" y="52"/>
                  </a:lnTo>
                  <a:lnTo>
                    <a:pt x="144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DA4BD9A0-42F4-4986-9DAE-BC33F6A82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26513" y="2532063"/>
              <a:ext cx="330200" cy="417513"/>
            </a:xfrm>
            <a:custGeom>
              <a:avLst/>
              <a:gdLst>
                <a:gd name="T0" fmla="*/ 0 w 208"/>
                <a:gd name="T1" fmla="*/ 0 h 263"/>
                <a:gd name="T2" fmla="*/ 206 w 208"/>
                <a:gd name="T3" fmla="*/ 0 h 263"/>
                <a:gd name="T4" fmla="*/ 206 w 208"/>
                <a:gd name="T5" fmla="*/ 50 h 263"/>
                <a:gd name="T6" fmla="*/ 61 w 208"/>
                <a:gd name="T7" fmla="*/ 50 h 263"/>
                <a:gd name="T8" fmla="*/ 61 w 208"/>
                <a:gd name="T9" fmla="*/ 104 h 263"/>
                <a:gd name="T10" fmla="*/ 190 w 208"/>
                <a:gd name="T11" fmla="*/ 104 h 263"/>
                <a:gd name="T12" fmla="*/ 190 w 208"/>
                <a:gd name="T13" fmla="*/ 156 h 263"/>
                <a:gd name="T14" fmla="*/ 61 w 208"/>
                <a:gd name="T15" fmla="*/ 156 h 263"/>
                <a:gd name="T16" fmla="*/ 61 w 208"/>
                <a:gd name="T17" fmla="*/ 211 h 263"/>
                <a:gd name="T18" fmla="*/ 208 w 208"/>
                <a:gd name="T19" fmla="*/ 211 h 263"/>
                <a:gd name="T20" fmla="*/ 208 w 208"/>
                <a:gd name="T21" fmla="*/ 263 h 263"/>
                <a:gd name="T22" fmla="*/ 0 w 208"/>
                <a:gd name="T23" fmla="*/ 263 h 263"/>
                <a:gd name="T24" fmla="*/ 0 w 208"/>
                <a:gd name="T25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63">
                  <a:moveTo>
                    <a:pt x="0" y="0"/>
                  </a:moveTo>
                  <a:lnTo>
                    <a:pt x="206" y="0"/>
                  </a:lnTo>
                  <a:lnTo>
                    <a:pt x="206" y="50"/>
                  </a:lnTo>
                  <a:lnTo>
                    <a:pt x="61" y="50"/>
                  </a:lnTo>
                  <a:lnTo>
                    <a:pt x="61" y="104"/>
                  </a:lnTo>
                  <a:lnTo>
                    <a:pt x="190" y="104"/>
                  </a:lnTo>
                  <a:lnTo>
                    <a:pt x="190" y="156"/>
                  </a:lnTo>
                  <a:lnTo>
                    <a:pt x="61" y="156"/>
                  </a:lnTo>
                  <a:lnTo>
                    <a:pt x="61" y="211"/>
                  </a:lnTo>
                  <a:lnTo>
                    <a:pt x="208" y="211"/>
                  </a:lnTo>
                  <a:lnTo>
                    <a:pt x="208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2BB072D3-1F79-4C55-9320-A5BC0C47D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10588" y="2532063"/>
              <a:ext cx="376238" cy="417513"/>
            </a:xfrm>
            <a:custGeom>
              <a:avLst/>
              <a:gdLst>
                <a:gd name="T0" fmla="*/ 0 w 114"/>
                <a:gd name="T1" fmla="*/ 0 h 126"/>
                <a:gd name="T2" fmla="*/ 61 w 114"/>
                <a:gd name="T3" fmla="*/ 0 h 126"/>
                <a:gd name="T4" fmla="*/ 99 w 114"/>
                <a:gd name="T5" fmla="*/ 13 h 126"/>
                <a:gd name="T6" fmla="*/ 110 w 114"/>
                <a:gd name="T7" fmla="*/ 41 h 126"/>
                <a:gd name="T8" fmla="*/ 110 w 114"/>
                <a:gd name="T9" fmla="*/ 42 h 126"/>
                <a:gd name="T10" fmla="*/ 82 w 114"/>
                <a:gd name="T11" fmla="*/ 81 h 126"/>
                <a:gd name="T12" fmla="*/ 114 w 114"/>
                <a:gd name="T13" fmla="*/ 126 h 126"/>
                <a:gd name="T14" fmla="*/ 80 w 114"/>
                <a:gd name="T15" fmla="*/ 126 h 126"/>
                <a:gd name="T16" fmla="*/ 52 w 114"/>
                <a:gd name="T17" fmla="*/ 85 h 126"/>
                <a:gd name="T18" fmla="*/ 29 w 114"/>
                <a:gd name="T19" fmla="*/ 85 h 126"/>
                <a:gd name="T20" fmla="*/ 29 w 114"/>
                <a:gd name="T21" fmla="*/ 126 h 126"/>
                <a:gd name="T22" fmla="*/ 0 w 114"/>
                <a:gd name="T23" fmla="*/ 126 h 126"/>
                <a:gd name="T24" fmla="*/ 0 w 114"/>
                <a:gd name="T25" fmla="*/ 0 h 126"/>
                <a:gd name="T26" fmla="*/ 59 w 114"/>
                <a:gd name="T27" fmla="*/ 61 h 126"/>
                <a:gd name="T28" fmla="*/ 81 w 114"/>
                <a:gd name="T29" fmla="*/ 43 h 126"/>
                <a:gd name="T30" fmla="*/ 81 w 114"/>
                <a:gd name="T31" fmla="*/ 43 h 126"/>
                <a:gd name="T32" fmla="*/ 58 w 114"/>
                <a:gd name="T33" fmla="*/ 25 h 126"/>
                <a:gd name="T34" fmla="*/ 29 w 114"/>
                <a:gd name="T35" fmla="*/ 25 h 126"/>
                <a:gd name="T36" fmla="*/ 29 w 114"/>
                <a:gd name="T37" fmla="*/ 61 h 126"/>
                <a:gd name="T38" fmla="*/ 59 w 114"/>
                <a:gd name="T39" fmla="*/ 6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126">
                  <a:moveTo>
                    <a:pt x="0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77" y="0"/>
                    <a:pt x="90" y="4"/>
                    <a:pt x="99" y="13"/>
                  </a:cubicBezTo>
                  <a:cubicBezTo>
                    <a:pt x="106" y="20"/>
                    <a:pt x="110" y="29"/>
                    <a:pt x="110" y="41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62"/>
                    <a:pt x="99" y="75"/>
                    <a:pt x="82" y="81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80" y="126"/>
                    <a:pt x="80" y="126"/>
                    <a:pt x="80" y="126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0" y="0"/>
                  </a:lnTo>
                  <a:close/>
                  <a:moveTo>
                    <a:pt x="59" y="61"/>
                  </a:moveTo>
                  <a:cubicBezTo>
                    <a:pt x="73" y="61"/>
                    <a:pt x="81" y="54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31"/>
                    <a:pt x="72" y="25"/>
                    <a:pt x="58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61"/>
                    <a:pt x="29" y="61"/>
                    <a:pt x="29" y="61"/>
                  </a:cubicBezTo>
                  <a:lnTo>
                    <a:pt x="59" y="61"/>
                  </a:ln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BFAF777E-463A-415A-8A15-2369ED78F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88313" y="2524125"/>
              <a:ext cx="344488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0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3" y="29"/>
                    <a:pt x="62" y="24"/>
                    <a:pt x="51" y="24"/>
                  </a:cubicBezTo>
                  <a:cubicBezTo>
                    <a:pt x="39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39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5" y="123"/>
                    <a:pt x="0" y="109"/>
                  </a:cubicBezTo>
                  <a:close/>
                </a:path>
              </a:pathLst>
            </a:custGeom>
            <a:solidFill>
              <a:srgbClr val="004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E33D2B8F-EE93-4A58-96C7-0842BA537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341225" y="3052763"/>
              <a:ext cx="33338" cy="271463"/>
            </a:xfrm>
            <a:custGeom>
              <a:avLst/>
              <a:gdLst>
                <a:gd name="T0" fmla="*/ 2 w 21"/>
                <a:gd name="T1" fmla="*/ 0 h 171"/>
                <a:gd name="T2" fmla="*/ 21 w 21"/>
                <a:gd name="T3" fmla="*/ 0 h 171"/>
                <a:gd name="T4" fmla="*/ 21 w 21"/>
                <a:gd name="T5" fmla="*/ 171 h 171"/>
                <a:gd name="T6" fmla="*/ 0 w 21"/>
                <a:gd name="T7" fmla="*/ 171 h 171"/>
                <a:gd name="T8" fmla="*/ 2 w 21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1">
                  <a:moveTo>
                    <a:pt x="2" y="0"/>
                  </a:moveTo>
                  <a:lnTo>
                    <a:pt x="21" y="0"/>
                  </a:lnTo>
                  <a:lnTo>
                    <a:pt x="21" y="171"/>
                  </a:lnTo>
                  <a:lnTo>
                    <a:pt x="0" y="17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2B227A0C-34AA-4AB2-BC3D-4D96A9CF3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169775" y="3052763"/>
              <a:ext cx="231775" cy="271463"/>
            </a:xfrm>
            <a:custGeom>
              <a:avLst/>
              <a:gdLst>
                <a:gd name="T0" fmla="*/ 0 w 146"/>
                <a:gd name="T1" fmla="*/ 0 h 171"/>
                <a:gd name="T2" fmla="*/ 19 w 146"/>
                <a:gd name="T3" fmla="*/ 0 h 171"/>
                <a:gd name="T4" fmla="*/ 127 w 146"/>
                <a:gd name="T5" fmla="*/ 138 h 171"/>
                <a:gd name="T6" fmla="*/ 127 w 146"/>
                <a:gd name="T7" fmla="*/ 0 h 171"/>
                <a:gd name="T8" fmla="*/ 146 w 146"/>
                <a:gd name="T9" fmla="*/ 0 h 171"/>
                <a:gd name="T10" fmla="*/ 146 w 146"/>
                <a:gd name="T11" fmla="*/ 171 h 171"/>
                <a:gd name="T12" fmla="*/ 131 w 146"/>
                <a:gd name="T13" fmla="*/ 171 h 171"/>
                <a:gd name="T14" fmla="*/ 19 w 146"/>
                <a:gd name="T15" fmla="*/ 31 h 171"/>
                <a:gd name="T16" fmla="*/ 19 w 146"/>
                <a:gd name="T17" fmla="*/ 171 h 171"/>
                <a:gd name="T18" fmla="*/ 0 w 146"/>
                <a:gd name="T19" fmla="*/ 171 h 171"/>
                <a:gd name="T20" fmla="*/ 0 w 14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71"/>
                  </a:lnTo>
                  <a:lnTo>
                    <a:pt x="131" y="171"/>
                  </a:lnTo>
                  <a:lnTo>
                    <a:pt x="19" y="31"/>
                  </a:lnTo>
                  <a:lnTo>
                    <a:pt x="19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DE7170-4DDB-4389-A823-B485F8F06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18938" y="3052763"/>
              <a:ext cx="214313" cy="271463"/>
            </a:xfrm>
            <a:custGeom>
              <a:avLst/>
              <a:gdLst>
                <a:gd name="T0" fmla="*/ 58 w 135"/>
                <a:gd name="T1" fmla="*/ 16 h 171"/>
                <a:gd name="T2" fmla="*/ 0 w 135"/>
                <a:gd name="T3" fmla="*/ 16 h 171"/>
                <a:gd name="T4" fmla="*/ 0 w 135"/>
                <a:gd name="T5" fmla="*/ 0 h 171"/>
                <a:gd name="T6" fmla="*/ 135 w 135"/>
                <a:gd name="T7" fmla="*/ 0 h 171"/>
                <a:gd name="T8" fmla="*/ 135 w 135"/>
                <a:gd name="T9" fmla="*/ 16 h 171"/>
                <a:gd name="T10" fmla="*/ 77 w 135"/>
                <a:gd name="T11" fmla="*/ 16 h 171"/>
                <a:gd name="T12" fmla="*/ 77 w 135"/>
                <a:gd name="T13" fmla="*/ 171 h 171"/>
                <a:gd name="T14" fmla="*/ 58 w 135"/>
                <a:gd name="T15" fmla="*/ 171 h 171"/>
                <a:gd name="T16" fmla="*/ 58 w 135"/>
                <a:gd name="T1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71">
                  <a:moveTo>
                    <a:pt x="58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6"/>
                  </a:lnTo>
                  <a:lnTo>
                    <a:pt x="77" y="16"/>
                  </a:lnTo>
                  <a:lnTo>
                    <a:pt x="77" y="171"/>
                  </a:lnTo>
                  <a:lnTo>
                    <a:pt x="58" y="171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A903C6F6-4878-4DED-BB1E-34AAFA73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85563" y="3049588"/>
              <a:ext cx="196850" cy="274638"/>
            </a:xfrm>
            <a:custGeom>
              <a:avLst/>
              <a:gdLst>
                <a:gd name="T0" fmla="*/ 0 w 124"/>
                <a:gd name="T1" fmla="*/ 0 h 173"/>
                <a:gd name="T2" fmla="*/ 122 w 124"/>
                <a:gd name="T3" fmla="*/ 0 h 173"/>
                <a:gd name="T4" fmla="*/ 122 w 124"/>
                <a:gd name="T5" fmla="*/ 18 h 173"/>
                <a:gd name="T6" fmla="*/ 18 w 124"/>
                <a:gd name="T7" fmla="*/ 18 h 173"/>
                <a:gd name="T8" fmla="*/ 18 w 124"/>
                <a:gd name="T9" fmla="*/ 77 h 173"/>
                <a:gd name="T10" fmla="*/ 112 w 124"/>
                <a:gd name="T11" fmla="*/ 77 h 173"/>
                <a:gd name="T12" fmla="*/ 112 w 124"/>
                <a:gd name="T13" fmla="*/ 96 h 173"/>
                <a:gd name="T14" fmla="*/ 18 w 124"/>
                <a:gd name="T15" fmla="*/ 96 h 173"/>
                <a:gd name="T16" fmla="*/ 18 w 124"/>
                <a:gd name="T17" fmla="*/ 154 h 173"/>
                <a:gd name="T18" fmla="*/ 124 w 124"/>
                <a:gd name="T19" fmla="*/ 156 h 173"/>
                <a:gd name="T20" fmla="*/ 124 w 124"/>
                <a:gd name="T21" fmla="*/ 173 h 173"/>
                <a:gd name="T22" fmla="*/ 0 w 124"/>
                <a:gd name="T23" fmla="*/ 173 h 173"/>
                <a:gd name="T24" fmla="*/ 0 w 124"/>
                <a:gd name="T2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73">
                  <a:moveTo>
                    <a:pt x="0" y="0"/>
                  </a:moveTo>
                  <a:lnTo>
                    <a:pt x="122" y="0"/>
                  </a:lnTo>
                  <a:lnTo>
                    <a:pt x="122" y="18"/>
                  </a:lnTo>
                  <a:lnTo>
                    <a:pt x="18" y="18"/>
                  </a:lnTo>
                  <a:lnTo>
                    <a:pt x="18" y="77"/>
                  </a:lnTo>
                  <a:lnTo>
                    <a:pt x="112" y="77"/>
                  </a:lnTo>
                  <a:lnTo>
                    <a:pt x="112" y="96"/>
                  </a:lnTo>
                  <a:lnTo>
                    <a:pt x="18" y="96"/>
                  </a:lnTo>
                  <a:lnTo>
                    <a:pt x="18" y="154"/>
                  </a:lnTo>
                  <a:lnTo>
                    <a:pt x="124" y="156"/>
                  </a:lnTo>
                  <a:lnTo>
                    <a:pt x="124" y="173"/>
                  </a:lnTo>
                  <a:lnTo>
                    <a:pt x="0" y="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DBB52CF1-506D-40A3-A89E-FD07BC4D23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166475" y="3052763"/>
              <a:ext cx="225425" cy="271463"/>
            </a:xfrm>
            <a:custGeom>
              <a:avLst/>
              <a:gdLst>
                <a:gd name="T0" fmla="*/ 0 w 68"/>
                <a:gd name="T1" fmla="*/ 0 h 82"/>
                <a:gd name="T2" fmla="*/ 33 w 68"/>
                <a:gd name="T3" fmla="*/ 0 h 82"/>
                <a:gd name="T4" fmla="*/ 59 w 68"/>
                <a:gd name="T5" fmla="*/ 8 h 82"/>
                <a:gd name="T6" fmla="*/ 65 w 68"/>
                <a:gd name="T7" fmla="*/ 23 h 82"/>
                <a:gd name="T8" fmla="*/ 65 w 68"/>
                <a:gd name="T9" fmla="*/ 23 h 82"/>
                <a:gd name="T10" fmla="*/ 43 w 68"/>
                <a:gd name="T11" fmla="*/ 49 h 82"/>
                <a:gd name="T12" fmla="*/ 68 w 68"/>
                <a:gd name="T13" fmla="*/ 82 h 82"/>
                <a:gd name="T14" fmla="*/ 57 w 68"/>
                <a:gd name="T15" fmla="*/ 82 h 82"/>
                <a:gd name="T16" fmla="*/ 33 w 68"/>
                <a:gd name="T17" fmla="*/ 50 h 82"/>
                <a:gd name="T18" fmla="*/ 9 w 68"/>
                <a:gd name="T19" fmla="*/ 50 h 82"/>
                <a:gd name="T20" fmla="*/ 9 w 68"/>
                <a:gd name="T21" fmla="*/ 82 h 82"/>
                <a:gd name="T22" fmla="*/ 0 w 68"/>
                <a:gd name="T23" fmla="*/ 82 h 82"/>
                <a:gd name="T24" fmla="*/ 0 w 68"/>
                <a:gd name="T25" fmla="*/ 0 h 82"/>
                <a:gd name="T26" fmla="*/ 32 w 68"/>
                <a:gd name="T27" fmla="*/ 42 h 82"/>
                <a:gd name="T28" fmla="*/ 56 w 68"/>
                <a:gd name="T29" fmla="*/ 24 h 82"/>
                <a:gd name="T30" fmla="*/ 56 w 68"/>
                <a:gd name="T31" fmla="*/ 24 h 82"/>
                <a:gd name="T32" fmla="*/ 33 w 68"/>
                <a:gd name="T33" fmla="*/ 8 h 82"/>
                <a:gd name="T34" fmla="*/ 9 w 68"/>
                <a:gd name="T35" fmla="*/ 8 h 82"/>
                <a:gd name="T36" fmla="*/ 9 w 68"/>
                <a:gd name="T37" fmla="*/ 42 h 82"/>
                <a:gd name="T38" fmla="*/ 32 w 68"/>
                <a:gd name="T39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82">
                  <a:moveTo>
                    <a:pt x="0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5" y="0"/>
                    <a:pt x="54" y="2"/>
                    <a:pt x="59" y="8"/>
                  </a:cubicBezTo>
                  <a:cubicBezTo>
                    <a:pt x="62" y="11"/>
                    <a:pt x="65" y="18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37"/>
                    <a:pt x="57" y="46"/>
                    <a:pt x="43" y="49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0"/>
                  </a:lnTo>
                  <a:close/>
                  <a:moveTo>
                    <a:pt x="32" y="42"/>
                  </a:moveTo>
                  <a:cubicBezTo>
                    <a:pt x="50" y="42"/>
                    <a:pt x="56" y="3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16"/>
                    <a:pt x="51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32" y="42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3D2B704C-5BCC-4F54-9513-3C976DA99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826750" y="3052763"/>
              <a:ext cx="231775" cy="271463"/>
            </a:xfrm>
            <a:custGeom>
              <a:avLst/>
              <a:gdLst>
                <a:gd name="T0" fmla="*/ 0 w 146"/>
                <a:gd name="T1" fmla="*/ 0 h 171"/>
                <a:gd name="T2" fmla="*/ 19 w 146"/>
                <a:gd name="T3" fmla="*/ 0 h 171"/>
                <a:gd name="T4" fmla="*/ 127 w 146"/>
                <a:gd name="T5" fmla="*/ 138 h 171"/>
                <a:gd name="T6" fmla="*/ 127 w 146"/>
                <a:gd name="T7" fmla="*/ 0 h 171"/>
                <a:gd name="T8" fmla="*/ 146 w 146"/>
                <a:gd name="T9" fmla="*/ 0 h 171"/>
                <a:gd name="T10" fmla="*/ 146 w 146"/>
                <a:gd name="T11" fmla="*/ 171 h 171"/>
                <a:gd name="T12" fmla="*/ 131 w 146"/>
                <a:gd name="T13" fmla="*/ 171 h 171"/>
                <a:gd name="T14" fmla="*/ 21 w 146"/>
                <a:gd name="T15" fmla="*/ 31 h 171"/>
                <a:gd name="T16" fmla="*/ 21 w 146"/>
                <a:gd name="T17" fmla="*/ 171 h 171"/>
                <a:gd name="T18" fmla="*/ 2 w 146"/>
                <a:gd name="T19" fmla="*/ 171 h 171"/>
                <a:gd name="T20" fmla="*/ 0 w 14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71"/>
                  </a:lnTo>
                  <a:lnTo>
                    <a:pt x="131" y="171"/>
                  </a:lnTo>
                  <a:lnTo>
                    <a:pt x="21" y="31"/>
                  </a:lnTo>
                  <a:lnTo>
                    <a:pt x="21" y="171"/>
                  </a:lnTo>
                  <a:lnTo>
                    <a:pt x="2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518C3B28-3503-4506-B915-C497733D91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480675" y="3049588"/>
              <a:ext cx="277813" cy="274638"/>
            </a:xfrm>
            <a:custGeom>
              <a:avLst/>
              <a:gdLst>
                <a:gd name="T0" fmla="*/ 79 w 175"/>
                <a:gd name="T1" fmla="*/ 0 h 173"/>
                <a:gd name="T2" fmla="*/ 96 w 175"/>
                <a:gd name="T3" fmla="*/ 0 h 173"/>
                <a:gd name="T4" fmla="*/ 175 w 175"/>
                <a:gd name="T5" fmla="*/ 173 h 173"/>
                <a:gd name="T6" fmla="*/ 154 w 175"/>
                <a:gd name="T7" fmla="*/ 173 h 173"/>
                <a:gd name="T8" fmla="*/ 134 w 175"/>
                <a:gd name="T9" fmla="*/ 129 h 173"/>
                <a:gd name="T10" fmla="*/ 40 w 175"/>
                <a:gd name="T11" fmla="*/ 127 h 173"/>
                <a:gd name="T12" fmla="*/ 21 w 175"/>
                <a:gd name="T13" fmla="*/ 173 h 173"/>
                <a:gd name="T14" fmla="*/ 0 w 175"/>
                <a:gd name="T15" fmla="*/ 173 h 173"/>
                <a:gd name="T16" fmla="*/ 79 w 175"/>
                <a:gd name="T17" fmla="*/ 0 h 173"/>
                <a:gd name="T18" fmla="*/ 127 w 175"/>
                <a:gd name="T19" fmla="*/ 110 h 173"/>
                <a:gd name="T20" fmla="*/ 88 w 175"/>
                <a:gd name="T21" fmla="*/ 23 h 173"/>
                <a:gd name="T22" fmla="*/ 48 w 175"/>
                <a:gd name="T23" fmla="*/ 110 h 173"/>
                <a:gd name="T24" fmla="*/ 127 w 175"/>
                <a:gd name="T25" fmla="*/ 1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3">
                  <a:moveTo>
                    <a:pt x="79" y="0"/>
                  </a:moveTo>
                  <a:lnTo>
                    <a:pt x="96" y="0"/>
                  </a:lnTo>
                  <a:lnTo>
                    <a:pt x="175" y="173"/>
                  </a:lnTo>
                  <a:lnTo>
                    <a:pt x="154" y="173"/>
                  </a:lnTo>
                  <a:lnTo>
                    <a:pt x="134" y="129"/>
                  </a:lnTo>
                  <a:lnTo>
                    <a:pt x="40" y="127"/>
                  </a:lnTo>
                  <a:lnTo>
                    <a:pt x="21" y="173"/>
                  </a:lnTo>
                  <a:lnTo>
                    <a:pt x="0" y="173"/>
                  </a:lnTo>
                  <a:lnTo>
                    <a:pt x="79" y="0"/>
                  </a:lnTo>
                  <a:close/>
                  <a:moveTo>
                    <a:pt x="127" y="110"/>
                  </a:moveTo>
                  <a:lnTo>
                    <a:pt x="88" y="23"/>
                  </a:lnTo>
                  <a:lnTo>
                    <a:pt x="48" y="110"/>
                  </a:lnTo>
                  <a:lnTo>
                    <a:pt x="127" y="11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40E7E435-1168-45C0-95A0-2E6A6A596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44125" y="3052763"/>
              <a:ext cx="215900" cy="271463"/>
            </a:xfrm>
            <a:custGeom>
              <a:avLst/>
              <a:gdLst>
                <a:gd name="T0" fmla="*/ 59 w 136"/>
                <a:gd name="T1" fmla="*/ 16 h 171"/>
                <a:gd name="T2" fmla="*/ 0 w 136"/>
                <a:gd name="T3" fmla="*/ 16 h 171"/>
                <a:gd name="T4" fmla="*/ 0 w 136"/>
                <a:gd name="T5" fmla="*/ 0 h 171"/>
                <a:gd name="T6" fmla="*/ 136 w 136"/>
                <a:gd name="T7" fmla="*/ 0 h 171"/>
                <a:gd name="T8" fmla="*/ 136 w 136"/>
                <a:gd name="T9" fmla="*/ 16 h 171"/>
                <a:gd name="T10" fmla="*/ 77 w 136"/>
                <a:gd name="T11" fmla="*/ 16 h 171"/>
                <a:gd name="T12" fmla="*/ 77 w 136"/>
                <a:gd name="T13" fmla="*/ 171 h 171"/>
                <a:gd name="T14" fmla="*/ 59 w 136"/>
                <a:gd name="T15" fmla="*/ 171 h 171"/>
                <a:gd name="T16" fmla="*/ 59 w 136"/>
                <a:gd name="T1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71">
                  <a:moveTo>
                    <a:pt x="59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36" y="0"/>
                  </a:lnTo>
                  <a:lnTo>
                    <a:pt x="136" y="16"/>
                  </a:lnTo>
                  <a:lnTo>
                    <a:pt x="77" y="16"/>
                  </a:lnTo>
                  <a:lnTo>
                    <a:pt x="77" y="171"/>
                  </a:lnTo>
                  <a:lnTo>
                    <a:pt x="59" y="171"/>
                  </a:lnTo>
                  <a:lnTo>
                    <a:pt x="59" y="16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5" name="Rectangle 30">
              <a:extLst>
                <a:ext uri="{FF2B5EF4-FFF2-40B4-BE49-F238E27FC236}">
                  <a16:creationId xmlns:a16="http://schemas.microsoft.com/office/drawing/2014/main" id="{27E39BBC-E3CD-44E0-BD8D-9E0B5C2E3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807575" y="3052763"/>
              <a:ext cx="30163" cy="271463"/>
            </a:xfrm>
            <a:prstGeom prst="rect">
              <a:avLst/>
            </a:pr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75533B30-5997-416E-8628-340446059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648825" y="3044825"/>
              <a:ext cx="280988" cy="306388"/>
            </a:xfrm>
            <a:custGeom>
              <a:avLst/>
              <a:gdLst>
                <a:gd name="T0" fmla="*/ 0 w 85"/>
                <a:gd name="T1" fmla="*/ 43 h 92"/>
                <a:gd name="T2" fmla="*/ 0 w 85"/>
                <a:gd name="T3" fmla="*/ 43 h 92"/>
                <a:gd name="T4" fmla="*/ 41 w 85"/>
                <a:gd name="T5" fmla="*/ 0 h 92"/>
                <a:gd name="T6" fmla="*/ 84 w 85"/>
                <a:gd name="T7" fmla="*/ 43 h 92"/>
                <a:gd name="T8" fmla="*/ 84 w 85"/>
                <a:gd name="T9" fmla="*/ 43 h 92"/>
                <a:gd name="T10" fmla="*/ 31 w 85"/>
                <a:gd name="T11" fmla="*/ 85 h 92"/>
                <a:gd name="T12" fmla="*/ 0 w 85"/>
                <a:gd name="T13" fmla="*/ 43 h 92"/>
                <a:gd name="T14" fmla="*/ 74 w 85"/>
                <a:gd name="T15" fmla="*/ 43 h 92"/>
                <a:gd name="T16" fmla="*/ 74 w 85"/>
                <a:gd name="T17" fmla="*/ 43 h 92"/>
                <a:gd name="T18" fmla="*/ 42 w 85"/>
                <a:gd name="T19" fmla="*/ 9 h 92"/>
                <a:gd name="T20" fmla="*/ 9 w 85"/>
                <a:gd name="T21" fmla="*/ 43 h 92"/>
                <a:gd name="T22" fmla="*/ 9 w 85"/>
                <a:gd name="T23" fmla="*/ 43 h 92"/>
                <a:gd name="T24" fmla="*/ 33 w 85"/>
                <a:gd name="T25" fmla="*/ 76 h 92"/>
                <a:gd name="T26" fmla="*/ 74 w 85"/>
                <a:gd name="T27" fmla="*/ 4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92"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0"/>
                    <a:pt x="17" y="0"/>
                    <a:pt x="41" y="0"/>
                  </a:cubicBezTo>
                  <a:cubicBezTo>
                    <a:pt x="68" y="0"/>
                    <a:pt x="84" y="20"/>
                    <a:pt x="84" y="43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5" y="67"/>
                    <a:pt x="62" y="92"/>
                    <a:pt x="31" y="85"/>
                  </a:cubicBezTo>
                  <a:cubicBezTo>
                    <a:pt x="14" y="81"/>
                    <a:pt x="0" y="64"/>
                    <a:pt x="0" y="43"/>
                  </a:cubicBezTo>
                  <a:close/>
                  <a:moveTo>
                    <a:pt x="74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22"/>
                    <a:pt x="59" y="9"/>
                    <a:pt x="42" y="9"/>
                  </a:cubicBezTo>
                  <a:cubicBezTo>
                    <a:pt x="21" y="9"/>
                    <a:pt x="10" y="25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62"/>
                    <a:pt x="23" y="73"/>
                    <a:pt x="33" y="76"/>
                  </a:cubicBezTo>
                  <a:cubicBezTo>
                    <a:pt x="56" y="82"/>
                    <a:pt x="75" y="64"/>
                    <a:pt x="74" y="43"/>
                  </a:cubicBez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57C94C0F-3A8E-44D6-BD53-43ED2A11C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45600" y="3052763"/>
              <a:ext cx="230188" cy="271463"/>
            </a:xfrm>
            <a:custGeom>
              <a:avLst/>
              <a:gdLst>
                <a:gd name="T0" fmla="*/ 0 w 145"/>
                <a:gd name="T1" fmla="*/ 0 h 171"/>
                <a:gd name="T2" fmla="*/ 19 w 145"/>
                <a:gd name="T3" fmla="*/ 0 h 171"/>
                <a:gd name="T4" fmla="*/ 127 w 145"/>
                <a:gd name="T5" fmla="*/ 138 h 171"/>
                <a:gd name="T6" fmla="*/ 127 w 145"/>
                <a:gd name="T7" fmla="*/ 0 h 171"/>
                <a:gd name="T8" fmla="*/ 145 w 145"/>
                <a:gd name="T9" fmla="*/ 0 h 171"/>
                <a:gd name="T10" fmla="*/ 145 w 145"/>
                <a:gd name="T11" fmla="*/ 171 h 171"/>
                <a:gd name="T12" fmla="*/ 129 w 145"/>
                <a:gd name="T13" fmla="*/ 171 h 171"/>
                <a:gd name="T14" fmla="*/ 19 w 145"/>
                <a:gd name="T15" fmla="*/ 31 h 171"/>
                <a:gd name="T16" fmla="*/ 19 w 145"/>
                <a:gd name="T17" fmla="*/ 171 h 171"/>
                <a:gd name="T18" fmla="*/ 0 w 145"/>
                <a:gd name="T19" fmla="*/ 171 h 171"/>
                <a:gd name="T20" fmla="*/ 0 w 145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5" y="0"/>
                  </a:lnTo>
                  <a:lnTo>
                    <a:pt x="145" y="171"/>
                  </a:lnTo>
                  <a:lnTo>
                    <a:pt x="129" y="171"/>
                  </a:lnTo>
                  <a:lnTo>
                    <a:pt x="19" y="31"/>
                  </a:lnTo>
                  <a:lnTo>
                    <a:pt x="19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76B9C655-2DBB-474A-9689-E0623B9AFC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02700" y="3049588"/>
              <a:ext cx="277813" cy="274638"/>
            </a:xfrm>
            <a:custGeom>
              <a:avLst/>
              <a:gdLst>
                <a:gd name="T0" fmla="*/ 79 w 175"/>
                <a:gd name="T1" fmla="*/ 0 h 173"/>
                <a:gd name="T2" fmla="*/ 98 w 175"/>
                <a:gd name="T3" fmla="*/ 0 h 173"/>
                <a:gd name="T4" fmla="*/ 175 w 175"/>
                <a:gd name="T5" fmla="*/ 173 h 173"/>
                <a:gd name="T6" fmla="*/ 154 w 175"/>
                <a:gd name="T7" fmla="*/ 173 h 173"/>
                <a:gd name="T8" fmla="*/ 135 w 175"/>
                <a:gd name="T9" fmla="*/ 127 h 173"/>
                <a:gd name="T10" fmla="*/ 42 w 175"/>
                <a:gd name="T11" fmla="*/ 127 h 173"/>
                <a:gd name="T12" fmla="*/ 21 w 175"/>
                <a:gd name="T13" fmla="*/ 173 h 173"/>
                <a:gd name="T14" fmla="*/ 0 w 175"/>
                <a:gd name="T15" fmla="*/ 173 h 173"/>
                <a:gd name="T16" fmla="*/ 79 w 175"/>
                <a:gd name="T17" fmla="*/ 0 h 173"/>
                <a:gd name="T18" fmla="*/ 127 w 175"/>
                <a:gd name="T19" fmla="*/ 110 h 173"/>
                <a:gd name="T20" fmla="*/ 87 w 175"/>
                <a:gd name="T21" fmla="*/ 23 h 173"/>
                <a:gd name="T22" fmla="*/ 48 w 175"/>
                <a:gd name="T23" fmla="*/ 110 h 173"/>
                <a:gd name="T24" fmla="*/ 127 w 175"/>
                <a:gd name="T25" fmla="*/ 1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3">
                  <a:moveTo>
                    <a:pt x="79" y="0"/>
                  </a:moveTo>
                  <a:lnTo>
                    <a:pt x="98" y="0"/>
                  </a:lnTo>
                  <a:lnTo>
                    <a:pt x="175" y="173"/>
                  </a:lnTo>
                  <a:lnTo>
                    <a:pt x="154" y="173"/>
                  </a:lnTo>
                  <a:lnTo>
                    <a:pt x="135" y="127"/>
                  </a:lnTo>
                  <a:lnTo>
                    <a:pt x="42" y="127"/>
                  </a:lnTo>
                  <a:lnTo>
                    <a:pt x="21" y="173"/>
                  </a:lnTo>
                  <a:lnTo>
                    <a:pt x="0" y="173"/>
                  </a:lnTo>
                  <a:lnTo>
                    <a:pt x="79" y="0"/>
                  </a:lnTo>
                  <a:close/>
                  <a:moveTo>
                    <a:pt x="127" y="110"/>
                  </a:moveTo>
                  <a:lnTo>
                    <a:pt x="87" y="23"/>
                  </a:lnTo>
                  <a:lnTo>
                    <a:pt x="48" y="110"/>
                  </a:lnTo>
                  <a:lnTo>
                    <a:pt x="127" y="11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03131FA7-648D-42F7-9560-F54258C80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10588" y="3052763"/>
              <a:ext cx="185738" cy="271463"/>
            </a:xfrm>
            <a:custGeom>
              <a:avLst/>
              <a:gdLst>
                <a:gd name="T0" fmla="*/ 0 w 117"/>
                <a:gd name="T1" fmla="*/ 0 h 171"/>
                <a:gd name="T2" fmla="*/ 19 w 117"/>
                <a:gd name="T3" fmla="*/ 0 h 171"/>
                <a:gd name="T4" fmla="*/ 19 w 117"/>
                <a:gd name="T5" fmla="*/ 154 h 171"/>
                <a:gd name="T6" fmla="*/ 117 w 117"/>
                <a:gd name="T7" fmla="*/ 154 h 171"/>
                <a:gd name="T8" fmla="*/ 117 w 117"/>
                <a:gd name="T9" fmla="*/ 171 h 171"/>
                <a:gd name="T10" fmla="*/ 0 w 117"/>
                <a:gd name="T11" fmla="*/ 171 h 171"/>
                <a:gd name="T12" fmla="*/ 0 w 117"/>
                <a:gd name="T1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71">
                  <a:moveTo>
                    <a:pt x="0" y="0"/>
                  </a:moveTo>
                  <a:lnTo>
                    <a:pt x="19" y="0"/>
                  </a:lnTo>
                  <a:lnTo>
                    <a:pt x="19" y="154"/>
                  </a:lnTo>
                  <a:lnTo>
                    <a:pt x="117" y="154"/>
                  </a:lnTo>
                  <a:lnTo>
                    <a:pt x="117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0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7CDC19C-6DBA-43A5-82CA-509433574010}"/>
              </a:ext>
            </a:extLst>
          </p:cNvPr>
          <p:cNvGrpSpPr/>
          <p:nvPr/>
        </p:nvGrpSpPr>
        <p:grpSpPr>
          <a:xfrm>
            <a:off x="5498842" y="6136342"/>
            <a:ext cx="1160860" cy="184844"/>
            <a:chOff x="-12938125" y="2524125"/>
            <a:chExt cx="5194300" cy="827088"/>
          </a:xfrm>
          <a:solidFill>
            <a:schemeClr val="bg1"/>
          </a:solidFill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6FB5A36-B471-4355-ADDF-1D66DFCB6F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88350" y="3055938"/>
              <a:ext cx="57150" cy="55563"/>
            </a:xfrm>
            <a:custGeom>
              <a:avLst/>
              <a:gdLst>
                <a:gd name="T0" fmla="*/ 0 w 17"/>
                <a:gd name="T1" fmla="*/ 8 h 17"/>
                <a:gd name="T2" fmla="*/ 0 w 17"/>
                <a:gd name="T3" fmla="*/ 8 h 17"/>
                <a:gd name="T4" fmla="*/ 8 w 17"/>
                <a:gd name="T5" fmla="*/ 0 h 17"/>
                <a:gd name="T6" fmla="*/ 17 w 17"/>
                <a:gd name="T7" fmla="*/ 8 h 17"/>
                <a:gd name="T8" fmla="*/ 17 w 17"/>
                <a:gd name="T9" fmla="*/ 8 h 17"/>
                <a:gd name="T10" fmla="*/ 8 w 17"/>
                <a:gd name="T11" fmla="*/ 17 h 17"/>
                <a:gd name="T12" fmla="*/ 0 w 17"/>
                <a:gd name="T13" fmla="*/ 8 h 17"/>
                <a:gd name="T14" fmla="*/ 16 w 17"/>
                <a:gd name="T15" fmla="*/ 8 h 17"/>
                <a:gd name="T16" fmla="*/ 16 w 17"/>
                <a:gd name="T17" fmla="*/ 8 h 17"/>
                <a:gd name="T18" fmla="*/ 8 w 17"/>
                <a:gd name="T19" fmla="*/ 1 h 17"/>
                <a:gd name="T20" fmla="*/ 1 w 17"/>
                <a:gd name="T21" fmla="*/ 8 h 17"/>
                <a:gd name="T22" fmla="*/ 1 w 17"/>
                <a:gd name="T23" fmla="*/ 8 h 17"/>
                <a:gd name="T24" fmla="*/ 8 w 17"/>
                <a:gd name="T25" fmla="*/ 16 h 17"/>
                <a:gd name="T26" fmla="*/ 16 w 17"/>
                <a:gd name="T27" fmla="*/ 8 h 17"/>
                <a:gd name="T28" fmla="*/ 5 w 17"/>
                <a:gd name="T29" fmla="*/ 4 h 17"/>
                <a:gd name="T30" fmla="*/ 9 w 17"/>
                <a:gd name="T31" fmla="*/ 4 h 17"/>
                <a:gd name="T32" fmla="*/ 12 w 17"/>
                <a:gd name="T33" fmla="*/ 6 h 17"/>
                <a:gd name="T34" fmla="*/ 10 w 17"/>
                <a:gd name="T35" fmla="*/ 9 h 17"/>
                <a:gd name="T36" fmla="*/ 12 w 17"/>
                <a:gd name="T37" fmla="*/ 12 h 17"/>
                <a:gd name="T38" fmla="*/ 10 w 17"/>
                <a:gd name="T39" fmla="*/ 12 h 17"/>
                <a:gd name="T40" fmla="*/ 8 w 17"/>
                <a:gd name="T41" fmla="*/ 9 h 17"/>
                <a:gd name="T42" fmla="*/ 7 w 17"/>
                <a:gd name="T43" fmla="*/ 9 h 17"/>
                <a:gd name="T44" fmla="*/ 7 w 17"/>
                <a:gd name="T45" fmla="*/ 12 h 17"/>
                <a:gd name="T46" fmla="*/ 5 w 17"/>
                <a:gd name="T47" fmla="*/ 12 h 17"/>
                <a:gd name="T48" fmla="*/ 5 w 17"/>
                <a:gd name="T49" fmla="*/ 4 h 17"/>
                <a:gd name="T50" fmla="*/ 9 w 17"/>
                <a:gd name="T51" fmla="*/ 8 h 17"/>
                <a:gd name="T52" fmla="*/ 10 w 17"/>
                <a:gd name="T53" fmla="*/ 7 h 17"/>
                <a:gd name="T54" fmla="*/ 9 w 17"/>
                <a:gd name="T55" fmla="*/ 5 h 17"/>
                <a:gd name="T56" fmla="*/ 7 w 17"/>
                <a:gd name="T57" fmla="*/ 5 h 17"/>
                <a:gd name="T58" fmla="*/ 7 w 17"/>
                <a:gd name="T59" fmla="*/ 8 h 17"/>
                <a:gd name="T60" fmla="*/ 9 w 17"/>
                <a:gd name="T6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7" y="4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13"/>
                    <a:pt x="13" y="17"/>
                    <a:pt x="8" y="17"/>
                  </a:cubicBezTo>
                  <a:cubicBezTo>
                    <a:pt x="4" y="17"/>
                    <a:pt x="0" y="13"/>
                    <a:pt x="0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1"/>
                    <a:pt x="8" y="1"/>
                  </a:cubicBezTo>
                  <a:cubicBezTo>
                    <a:pt x="4" y="1"/>
                    <a:pt x="1" y="4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lose/>
                  <a:moveTo>
                    <a:pt x="5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5" y="4"/>
                  </a:lnTo>
                  <a:close/>
                  <a:moveTo>
                    <a:pt x="9" y="8"/>
                  </a:move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5"/>
                    <a:pt x="9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8"/>
                    <a:pt x="7" y="8"/>
                    <a:pt x="7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FE3F5B28-EFEE-4458-AB12-4BDC8BF8B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38125" y="2532063"/>
              <a:ext cx="360363" cy="417513"/>
            </a:xfrm>
            <a:custGeom>
              <a:avLst/>
              <a:gdLst>
                <a:gd name="T0" fmla="*/ 83 w 227"/>
                <a:gd name="T1" fmla="*/ 52 h 263"/>
                <a:gd name="T2" fmla="*/ 0 w 227"/>
                <a:gd name="T3" fmla="*/ 52 h 263"/>
                <a:gd name="T4" fmla="*/ 0 w 227"/>
                <a:gd name="T5" fmla="*/ 0 h 263"/>
                <a:gd name="T6" fmla="*/ 227 w 227"/>
                <a:gd name="T7" fmla="*/ 0 h 263"/>
                <a:gd name="T8" fmla="*/ 227 w 227"/>
                <a:gd name="T9" fmla="*/ 52 h 263"/>
                <a:gd name="T10" fmla="*/ 143 w 227"/>
                <a:gd name="T11" fmla="*/ 52 h 263"/>
                <a:gd name="T12" fmla="*/ 143 w 227"/>
                <a:gd name="T13" fmla="*/ 263 h 263"/>
                <a:gd name="T14" fmla="*/ 83 w 227"/>
                <a:gd name="T15" fmla="*/ 263 h 263"/>
                <a:gd name="T16" fmla="*/ 83 w 227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7" y="0"/>
                  </a:lnTo>
                  <a:lnTo>
                    <a:pt x="227" y="52"/>
                  </a:lnTo>
                  <a:lnTo>
                    <a:pt x="143" y="52"/>
                  </a:lnTo>
                  <a:lnTo>
                    <a:pt x="143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A9744EDD-FC8F-46F3-A456-3EE597F43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542838" y="2524125"/>
              <a:ext cx="461963" cy="431800"/>
            </a:xfrm>
            <a:custGeom>
              <a:avLst/>
              <a:gdLst>
                <a:gd name="T0" fmla="*/ 0 w 140"/>
                <a:gd name="T1" fmla="*/ 65 h 130"/>
                <a:gd name="T2" fmla="*/ 0 w 140"/>
                <a:gd name="T3" fmla="*/ 65 h 130"/>
                <a:gd name="T4" fmla="*/ 70 w 140"/>
                <a:gd name="T5" fmla="*/ 0 h 130"/>
                <a:gd name="T6" fmla="*/ 140 w 140"/>
                <a:gd name="T7" fmla="*/ 64 h 130"/>
                <a:gd name="T8" fmla="*/ 140 w 140"/>
                <a:gd name="T9" fmla="*/ 65 h 130"/>
                <a:gd name="T10" fmla="*/ 70 w 140"/>
                <a:gd name="T11" fmla="*/ 130 h 130"/>
                <a:gd name="T12" fmla="*/ 0 w 140"/>
                <a:gd name="T13" fmla="*/ 65 h 130"/>
                <a:gd name="T14" fmla="*/ 110 w 140"/>
                <a:gd name="T15" fmla="*/ 65 h 130"/>
                <a:gd name="T16" fmla="*/ 110 w 140"/>
                <a:gd name="T17" fmla="*/ 65 h 130"/>
                <a:gd name="T18" fmla="*/ 70 w 140"/>
                <a:gd name="T19" fmla="*/ 25 h 130"/>
                <a:gd name="T20" fmla="*/ 30 w 140"/>
                <a:gd name="T21" fmla="*/ 64 h 130"/>
                <a:gd name="T22" fmla="*/ 30 w 140"/>
                <a:gd name="T23" fmla="*/ 65 h 130"/>
                <a:gd name="T24" fmla="*/ 70 w 140"/>
                <a:gd name="T25" fmla="*/ 104 h 130"/>
                <a:gd name="T26" fmla="*/ 110 w 140"/>
                <a:gd name="T27" fmla="*/ 6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" h="130"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29"/>
                    <a:pt x="30" y="0"/>
                    <a:pt x="70" y="0"/>
                  </a:cubicBezTo>
                  <a:cubicBezTo>
                    <a:pt x="111" y="0"/>
                    <a:pt x="140" y="29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40" y="100"/>
                    <a:pt x="111" y="130"/>
                    <a:pt x="70" y="130"/>
                  </a:cubicBezTo>
                  <a:cubicBezTo>
                    <a:pt x="29" y="130"/>
                    <a:pt x="0" y="101"/>
                    <a:pt x="0" y="65"/>
                  </a:cubicBezTo>
                  <a:close/>
                  <a:moveTo>
                    <a:pt x="110" y="65"/>
                  </a:moveTo>
                  <a:cubicBezTo>
                    <a:pt x="110" y="65"/>
                    <a:pt x="110" y="65"/>
                    <a:pt x="110" y="65"/>
                  </a:cubicBezTo>
                  <a:cubicBezTo>
                    <a:pt x="110" y="43"/>
                    <a:pt x="93" y="25"/>
                    <a:pt x="70" y="25"/>
                  </a:cubicBezTo>
                  <a:cubicBezTo>
                    <a:pt x="47" y="25"/>
                    <a:pt x="30" y="43"/>
                    <a:pt x="30" y="64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86"/>
                    <a:pt x="47" y="104"/>
                    <a:pt x="70" y="104"/>
                  </a:cubicBezTo>
                  <a:cubicBezTo>
                    <a:pt x="94" y="104"/>
                    <a:pt x="110" y="87"/>
                    <a:pt x="11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ED7AA102-1B62-4AEE-912C-972E0D0E1A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060238" y="2528888"/>
              <a:ext cx="461963" cy="420688"/>
            </a:xfrm>
            <a:custGeom>
              <a:avLst/>
              <a:gdLst>
                <a:gd name="T0" fmla="*/ 118 w 291"/>
                <a:gd name="T1" fmla="*/ 0 h 265"/>
                <a:gd name="T2" fmla="*/ 174 w 291"/>
                <a:gd name="T3" fmla="*/ 0 h 265"/>
                <a:gd name="T4" fmla="*/ 291 w 291"/>
                <a:gd name="T5" fmla="*/ 265 h 265"/>
                <a:gd name="T6" fmla="*/ 229 w 291"/>
                <a:gd name="T7" fmla="*/ 265 h 265"/>
                <a:gd name="T8" fmla="*/ 204 w 291"/>
                <a:gd name="T9" fmla="*/ 204 h 265"/>
                <a:gd name="T10" fmla="*/ 87 w 291"/>
                <a:gd name="T11" fmla="*/ 204 h 265"/>
                <a:gd name="T12" fmla="*/ 62 w 291"/>
                <a:gd name="T13" fmla="*/ 265 h 265"/>
                <a:gd name="T14" fmla="*/ 0 w 291"/>
                <a:gd name="T15" fmla="*/ 265 h 265"/>
                <a:gd name="T16" fmla="*/ 118 w 291"/>
                <a:gd name="T17" fmla="*/ 0 h 265"/>
                <a:gd name="T18" fmla="*/ 183 w 291"/>
                <a:gd name="T19" fmla="*/ 154 h 265"/>
                <a:gd name="T20" fmla="*/ 145 w 291"/>
                <a:gd name="T21" fmla="*/ 69 h 265"/>
                <a:gd name="T22" fmla="*/ 110 w 291"/>
                <a:gd name="T23" fmla="*/ 154 h 265"/>
                <a:gd name="T24" fmla="*/ 183 w 291"/>
                <a:gd name="T25" fmla="*/ 15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1" h="265">
                  <a:moveTo>
                    <a:pt x="118" y="0"/>
                  </a:moveTo>
                  <a:lnTo>
                    <a:pt x="174" y="0"/>
                  </a:lnTo>
                  <a:lnTo>
                    <a:pt x="291" y="265"/>
                  </a:lnTo>
                  <a:lnTo>
                    <a:pt x="229" y="265"/>
                  </a:lnTo>
                  <a:lnTo>
                    <a:pt x="204" y="204"/>
                  </a:lnTo>
                  <a:lnTo>
                    <a:pt x="87" y="204"/>
                  </a:lnTo>
                  <a:lnTo>
                    <a:pt x="62" y="265"/>
                  </a:lnTo>
                  <a:lnTo>
                    <a:pt x="0" y="265"/>
                  </a:lnTo>
                  <a:lnTo>
                    <a:pt x="118" y="0"/>
                  </a:lnTo>
                  <a:close/>
                  <a:moveTo>
                    <a:pt x="183" y="154"/>
                  </a:moveTo>
                  <a:lnTo>
                    <a:pt x="145" y="69"/>
                  </a:lnTo>
                  <a:lnTo>
                    <a:pt x="110" y="154"/>
                  </a:lnTo>
                  <a:lnTo>
                    <a:pt x="183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9119721F-D402-4948-9ACD-3375BF001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64938" y="2524125"/>
              <a:ext cx="342900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1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4" y="29"/>
                    <a:pt x="62" y="24"/>
                    <a:pt x="51" y="24"/>
                  </a:cubicBezTo>
                  <a:cubicBezTo>
                    <a:pt x="40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40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6" y="123"/>
                    <a:pt x="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B1B85190-894F-4F07-84BD-6B54A3567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179175" y="2532063"/>
              <a:ext cx="361950" cy="417513"/>
            </a:xfrm>
            <a:custGeom>
              <a:avLst/>
              <a:gdLst>
                <a:gd name="T0" fmla="*/ 83 w 228"/>
                <a:gd name="T1" fmla="*/ 52 h 263"/>
                <a:gd name="T2" fmla="*/ 0 w 228"/>
                <a:gd name="T3" fmla="*/ 52 h 263"/>
                <a:gd name="T4" fmla="*/ 0 w 228"/>
                <a:gd name="T5" fmla="*/ 0 h 263"/>
                <a:gd name="T6" fmla="*/ 228 w 228"/>
                <a:gd name="T7" fmla="*/ 0 h 263"/>
                <a:gd name="T8" fmla="*/ 228 w 228"/>
                <a:gd name="T9" fmla="*/ 52 h 263"/>
                <a:gd name="T10" fmla="*/ 145 w 228"/>
                <a:gd name="T11" fmla="*/ 52 h 263"/>
                <a:gd name="T12" fmla="*/ 145 w 228"/>
                <a:gd name="T13" fmla="*/ 263 h 263"/>
                <a:gd name="T14" fmla="*/ 83 w 228"/>
                <a:gd name="T15" fmla="*/ 263 h 263"/>
                <a:gd name="T16" fmla="*/ 83 w 228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8" y="0"/>
                  </a:lnTo>
                  <a:lnTo>
                    <a:pt x="228" y="52"/>
                  </a:lnTo>
                  <a:lnTo>
                    <a:pt x="145" y="52"/>
                  </a:lnTo>
                  <a:lnTo>
                    <a:pt x="145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00D05533-71EF-4325-8181-BAC09925F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44200" y="2532063"/>
              <a:ext cx="436563" cy="417513"/>
            </a:xfrm>
            <a:custGeom>
              <a:avLst/>
              <a:gdLst>
                <a:gd name="T0" fmla="*/ 0 w 275"/>
                <a:gd name="T1" fmla="*/ 0 h 263"/>
                <a:gd name="T2" fmla="*/ 65 w 275"/>
                <a:gd name="T3" fmla="*/ 0 h 263"/>
                <a:gd name="T4" fmla="*/ 137 w 275"/>
                <a:gd name="T5" fmla="*/ 110 h 263"/>
                <a:gd name="T6" fmla="*/ 210 w 275"/>
                <a:gd name="T7" fmla="*/ 0 h 263"/>
                <a:gd name="T8" fmla="*/ 275 w 275"/>
                <a:gd name="T9" fmla="*/ 0 h 263"/>
                <a:gd name="T10" fmla="*/ 275 w 275"/>
                <a:gd name="T11" fmla="*/ 263 h 263"/>
                <a:gd name="T12" fmla="*/ 214 w 275"/>
                <a:gd name="T13" fmla="*/ 263 h 263"/>
                <a:gd name="T14" fmla="*/ 214 w 275"/>
                <a:gd name="T15" fmla="*/ 89 h 263"/>
                <a:gd name="T16" fmla="*/ 137 w 275"/>
                <a:gd name="T17" fmla="*/ 202 h 263"/>
                <a:gd name="T18" fmla="*/ 135 w 275"/>
                <a:gd name="T19" fmla="*/ 202 h 263"/>
                <a:gd name="T20" fmla="*/ 58 w 275"/>
                <a:gd name="T21" fmla="*/ 92 h 263"/>
                <a:gd name="T22" fmla="*/ 58 w 275"/>
                <a:gd name="T23" fmla="*/ 263 h 263"/>
                <a:gd name="T24" fmla="*/ 0 w 275"/>
                <a:gd name="T25" fmla="*/ 263 h 263"/>
                <a:gd name="T26" fmla="*/ 0 w 275"/>
                <a:gd name="T2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263">
                  <a:moveTo>
                    <a:pt x="0" y="0"/>
                  </a:moveTo>
                  <a:lnTo>
                    <a:pt x="65" y="0"/>
                  </a:lnTo>
                  <a:lnTo>
                    <a:pt x="137" y="110"/>
                  </a:lnTo>
                  <a:lnTo>
                    <a:pt x="210" y="0"/>
                  </a:lnTo>
                  <a:lnTo>
                    <a:pt x="275" y="0"/>
                  </a:lnTo>
                  <a:lnTo>
                    <a:pt x="275" y="263"/>
                  </a:lnTo>
                  <a:lnTo>
                    <a:pt x="214" y="263"/>
                  </a:lnTo>
                  <a:lnTo>
                    <a:pt x="214" y="89"/>
                  </a:lnTo>
                  <a:lnTo>
                    <a:pt x="137" y="202"/>
                  </a:lnTo>
                  <a:lnTo>
                    <a:pt x="135" y="202"/>
                  </a:lnTo>
                  <a:lnTo>
                    <a:pt x="58" y="92"/>
                  </a:lnTo>
                  <a:lnTo>
                    <a:pt x="58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C5CD2671-E684-4961-BC3F-41389EF39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242550" y="2528888"/>
              <a:ext cx="461963" cy="420688"/>
            </a:xfrm>
            <a:custGeom>
              <a:avLst/>
              <a:gdLst>
                <a:gd name="T0" fmla="*/ 119 w 291"/>
                <a:gd name="T1" fmla="*/ 0 h 265"/>
                <a:gd name="T2" fmla="*/ 175 w 291"/>
                <a:gd name="T3" fmla="*/ 0 h 265"/>
                <a:gd name="T4" fmla="*/ 291 w 291"/>
                <a:gd name="T5" fmla="*/ 265 h 265"/>
                <a:gd name="T6" fmla="*/ 229 w 291"/>
                <a:gd name="T7" fmla="*/ 265 h 265"/>
                <a:gd name="T8" fmla="*/ 204 w 291"/>
                <a:gd name="T9" fmla="*/ 204 h 265"/>
                <a:gd name="T10" fmla="*/ 87 w 291"/>
                <a:gd name="T11" fmla="*/ 204 h 265"/>
                <a:gd name="T12" fmla="*/ 62 w 291"/>
                <a:gd name="T13" fmla="*/ 265 h 265"/>
                <a:gd name="T14" fmla="*/ 0 w 291"/>
                <a:gd name="T15" fmla="*/ 265 h 265"/>
                <a:gd name="T16" fmla="*/ 119 w 291"/>
                <a:gd name="T17" fmla="*/ 0 h 265"/>
                <a:gd name="T18" fmla="*/ 181 w 291"/>
                <a:gd name="T19" fmla="*/ 154 h 265"/>
                <a:gd name="T20" fmla="*/ 146 w 291"/>
                <a:gd name="T21" fmla="*/ 69 h 265"/>
                <a:gd name="T22" fmla="*/ 108 w 291"/>
                <a:gd name="T23" fmla="*/ 154 h 265"/>
                <a:gd name="T24" fmla="*/ 181 w 291"/>
                <a:gd name="T25" fmla="*/ 15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1" h="265">
                  <a:moveTo>
                    <a:pt x="119" y="0"/>
                  </a:moveTo>
                  <a:lnTo>
                    <a:pt x="175" y="0"/>
                  </a:lnTo>
                  <a:lnTo>
                    <a:pt x="291" y="265"/>
                  </a:lnTo>
                  <a:lnTo>
                    <a:pt x="229" y="265"/>
                  </a:lnTo>
                  <a:lnTo>
                    <a:pt x="204" y="204"/>
                  </a:lnTo>
                  <a:lnTo>
                    <a:pt x="87" y="204"/>
                  </a:lnTo>
                  <a:lnTo>
                    <a:pt x="62" y="265"/>
                  </a:lnTo>
                  <a:lnTo>
                    <a:pt x="0" y="265"/>
                  </a:lnTo>
                  <a:lnTo>
                    <a:pt x="119" y="0"/>
                  </a:lnTo>
                  <a:close/>
                  <a:moveTo>
                    <a:pt x="181" y="154"/>
                  </a:moveTo>
                  <a:lnTo>
                    <a:pt x="146" y="69"/>
                  </a:lnTo>
                  <a:lnTo>
                    <a:pt x="108" y="154"/>
                  </a:lnTo>
                  <a:lnTo>
                    <a:pt x="18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8728752C-2C41-46E6-9524-C790B214B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47250" y="2524125"/>
              <a:ext cx="342900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0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3" y="29"/>
                    <a:pt x="62" y="24"/>
                    <a:pt x="51" y="24"/>
                  </a:cubicBezTo>
                  <a:cubicBezTo>
                    <a:pt x="40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40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6" y="123"/>
                    <a:pt x="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F28B2F24-561C-4394-A9F0-DBA8E19ED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61488" y="2532063"/>
              <a:ext cx="363538" cy="417513"/>
            </a:xfrm>
            <a:custGeom>
              <a:avLst/>
              <a:gdLst>
                <a:gd name="T0" fmla="*/ 83 w 229"/>
                <a:gd name="T1" fmla="*/ 52 h 263"/>
                <a:gd name="T2" fmla="*/ 0 w 229"/>
                <a:gd name="T3" fmla="*/ 52 h 263"/>
                <a:gd name="T4" fmla="*/ 0 w 229"/>
                <a:gd name="T5" fmla="*/ 0 h 263"/>
                <a:gd name="T6" fmla="*/ 229 w 229"/>
                <a:gd name="T7" fmla="*/ 0 h 263"/>
                <a:gd name="T8" fmla="*/ 229 w 229"/>
                <a:gd name="T9" fmla="*/ 52 h 263"/>
                <a:gd name="T10" fmla="*/ 144 w 229"/>
                <a:gd name="T11" fmla="*/ 52 h 263"/>
                <a:gd name="T12" fmla="*/ 144 w 229"/>
                <a:gd name="T13" fmla="*/ 263 h 263"/>
                <a:gd name="T14" fmla="*/ 83 w 229"/>
                <a:gd name="T15" fmla="*/ 263 h 263"/>
                <a:gd name="T16" fmla="*/ 83 w 229"/>
                <a:gd name="T17" fmla="*/ 5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63">
                  <a:moveTo>
                    <a:pt x="83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52"/>
                  </a:lnTo>
                  <a:lnTo>
                    <a:pt x="144" y="52"/>
                  </a:lnTo>
                  <a:lnTo>
                    <a:pt x="144" y="263"/>
                  </a:lnTo>
                  <a:lnTo>
                    <a:pt x="83" y="263"/>
                  </a:lnTo>
                  <a:lnTo>
                    <a:pt x="8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323FA8DE-AA6E-47CB-81AE-EEB3AE09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26513" y="2532063"/>
              <a:ext cx="330200" cy="417513"/>
            </a:xfrm>
            <a:custGeom>
              <a:avLst/>
              <a:gdLst>
                <a:gd name="T0" fmla="*/ 0 w 208"/>
                <a:gd name="T1" fmla="*/ 0 h 263"/>
                <a:gd name="T2" fmla="*/ 206 w 208"/>
                <a:gd name="T3" fmla="*/ 0 h 263"/>
                <a:gd name="T4" fmla="*/ 206 w 208"/>
                <a:gd name="T5" fmla="*/ 50 h 263"/>
                <a:gd name="T6" fmla="*/ 61 w 208"/>
                <a:gd name="T7" fmla="*/ 50 h 263"/>
                <a:gd name="T8" fmla="*/ 61 w 208"/>
                <a:gd name="T9" fmla="*/ 104 h 263"/>
                <a:gd name="T10" fmla="*/ 190 w 208"/>
                <a:gd name="T11" fmla="*/ 104 h 263"/>
                <a:gd name="T12" fmla="*/ 190 w 208"/>
                <a:gd name="T13" fmla="*/ 156 h 263"/>
                <a:gd name="T14" fmla="*/ 61 w 208"/>
                <a:gd name="T15" fmla="*/ 156 h 263"/>
                <a:gd name="T16" fmla="*/ 61 w 208"/>
                <a:gd name="T17" fmla="*/ 211 h 263"/>
                <a:gd name="T18" fmla="*/ 208 w 208"/>
                <a:gd name="T19" fmla="*/ 211 h 263"/>
                <a:gd name="T20" fmla="*/ 208 w 208"/>
                <a:gd name="T21" fmla="*/ 263 h 263"/>
                <a:gd name="T22" fmla="*/ 0 w 208"/>
                <a:gd name="T23" fmla="*/ 263 h 263"/>
                <a:gd name="T24" fmla="*/ 0 w 208"/>
                <a:gd name="T25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63">
                  <a:moveTo>
                    <a:pt x="0" y="0"/>
                  </a:moveTo>
                  <a:lnTo>
                    <a:pt x="206" y="0"/>
                  </a:lnTo>
                  <a:lnTo>
                    <a:pt x="206" y="50"/>
                  </a:lnTo>
                  <a:lnTo>
                    <a:pt x="61" y="50"/>
                  </a:lnTo>
                  <a:lnTo>
                    <a:pt x="61" y="104"/>
                  </a:lnTo>
                  <a:lnTo>
                    <a:pt x="190" y="104"/>
                  </a:lnTo>
                  <a:lnTo>
                    <a:pt x="190" y="156"/>
                  </a:lnTo>
                  <a:lnTo>
                    <a:pt x="61" y="156"/>
                  </a:lnTo>
                  <a:lnTo>
                    <a:pt x="61" y="211"/>
                  </a:lnTo>
                  <a:lnTo>
                    <a:pt x="208" y="211"/>
                  </a:lnTo>
                  <a:lnTo>
                    <a:pt x="208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606BE689-FF12-4335-B12C-7F4543E6C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510588" y="2532063"/>
              <a:ext cx="376238" cy="417513"/>
            </a:xfrm>
            <a:custGeom>
              <a:avLst/>
              <a:gdLst>
                <a:gd name="T0" fmla="*/ 0 w 114"/>
                <a:gd name="T1" fmla="*/ 0 h 126"/>
                <a:gd name="T2" fmla="*/ 61 w 114"/>
                <a:gd name="T3" fmla="*/ 0 h 126"/>
                <a:gd name="T4" fmla="*/ 99 w 114"/>
                <a:gd name="T5" fmla="*/ 13 h 126"/>
                <a:gd name="T6" fmla="*/ 110 w 114"/>
                <a:gd name="T7" fmla="*/ 41 h 126"/>
                <a:gd name="T8" fmla="*/ 110 w 114"/>
                <a:gd name="T9" fmla="*/ 42 h 126"/>
                <a:gd name="T10" fmla="*/ 82 w 114"/>
                <a:gd name="T11" fmla="*/ 81 h 126"/>
                <a:gd name="T12" fmla="*/ 114 w 114"/>
                <a:gd name="T13" fmla="*/ 126 h 126"/>
                <a:gd name="T14" fmla="*/ 80 w 114"/>
                <a:gd name="T15" fmla="*/ 126 h 126"/>
                <a:gd name="T16" fmla="*/ 52 w 114"/>
                <a:gd name="T17" fmla="*/ 85 h 126"/>
                <a:gd name="T18" fmla="*/ 29 w 114"/>
                <a:gd name="T19" fmla="*/ 85 h 126"/>
                <a:gd name="T20" fmla="*/ 29 w 114"/>
                <a:gd name="T21" fmla="*/ 126 h 126"/>
                <a:gd name="T22" fmla="*/ 0 w 114"/>
                <a:gd name="T23" fmla="*/ 126 h 126"/>
                <a:gd name="T24" fmla="*/ 0 w 114"/>
                <a:gd name="T25" fmla="*/ 0 h 126"/>
                <a:gd name="T26" fmla="*/ 59 w 114"/>
                <a:gd name="T27" fmla="*/ 61 h 126"/>
                <a:gd name="T28" fmla="*/ 81 w 114"/>
                <a:gd name="T29" fmla="*/ 43 h 126"/>
                <a:gd name="T30" fmla="*/ 81 w 114"/>
                <a:gd name="T31" fmla="*/ 43 h 126"/>
                <a:gd name="T32" fmla="*/ 58 w 114"/>
                <a:gd name="T33" fmla="*/ 25 h 126"/>
                <a:gd name="T34" fmla="*/ 29 w 114"/>
                <a:gd name="T35" fmla="*/ 25 h 126"/>
                <a:gd name="T36" fmla="*/ 29 w 114"/>
                <a:gd name="T37" fmla="*/ 61 h 126"/>
                <a:gd name="T38" fmla="*/ 59 w 114"/>
                <a:gd name="T39" fmla="*/ 6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126">
                  <a:moveTo>
                    <a:pt x="0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77" y="0"/>
                    <a:pt x="90" y="4"/>
                    <a:pt x="99" y="13"/>
                  </a:cubicBezTo>
                  <a:cubicBezTo>
                    <a:pt x="106" y="20"/>
                    <a:pt x="110" y="29"/>
                    <a:pt x="110" y="41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62"/>
                    <a:pt x="99" y="75"/>
                    <a:pt x="82" y="81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80" y="126"/>
                    <a:pt x="80" y="126"/>
                    <a:pt x="80" y="126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lnTo>
                    <a:pt x="0" y="0"/>
                  </a:lnTo>
                  <a:close/>
                  <a:moveTo>
                    <a:pt x="59" y="61"/>
                  </a:moveTo>
                  <a:cubicBezTo>
                    <a:pt x="73" y="61"/>
                    <a:pt x="81" y="54"/>
                    <a:pt x="81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31"/>
                    <a:pt x="72" y="25"/>
                    <a:pt x="58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61"/>
                    <a:pt x="29" y="61"/>
                    <a:pt x="29" y="61"/>
                  </a:cubicBezTo>
                  <a:lnTo>
                    <a:pt x="59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68FCFA40-56BD-4147-AE45-6B9808E25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88313" y="2524125"/>
              <a:ext cx="344488" cy="428625"/>
            </a:xfrm>
            <a:custGeom>
              <a:avLst/>
              <a:gdLst>
                <a:gd name="T0" fmla="*/ 0 w 104"/>
                <a:gd name="T1" fmla="*/ 109 h 129"/>
                <a:gd name="T2" fmla="*/ 17 w 104"/>
                <a:gd name="T3" fmla="*/ 90 h 129"/>
                <a:gd name="T4" fmla="*/ 56 w 104"/>
                <a:gd name="T5" fmla="*/ 105 h 129"/>
                <a:gd name="T6" fmla="*/ 75 w 104"/>
                <a:gd name="T7" fmla="*/ 93 h 129"/>
                <a:gd name="T8" fmla="*/ 75 w 104"/>
                <a:gd name="T9" fmla="*/ 93 h 129"/>
                <a:gd name="T10" fmla="*/ 49 w 104"/>
                <a:gd name="T11" fmla="*/ 77 h 129"/>
                <a:gd name="T12" fmla="*/ 5 w 104"/>
                <a:gd name="T13" fmla="*/ 38 h 129"/>
                <a:gd name="T14" fmla="*/ 5 w 104"/>
                <a:gd name="T15" fmla="*/ 38 h 129"/>
                <a:gd name="T16" fmla="*/ 51 w 104"/>
                <a:gd name="T17" fmla="*/ 0 h 129"/>
                <a:gd name="T18" fmla="*/ 100 w 104"/>
                <a:gd name="T19" fmla="*/ 16 h 129"/>
                <a:gd name="T20" fmla="*/ 85 w 104"/>
                <a:gd name="T21" fmla="*/ 37 h 129"/>
                <a:gd name="T22" fmla="*/ 51 w 104"/>
                <a:gd name="T23" fmla="*/ 24 h 129"/>
                <a:gd name="T24" fmla="*/ 34 w 104"/>
                <a:gd name="T25" fmla="*/ 35 h 129"/>
                <a:gd name="T26" fmla="*/ 34 w 104"/>
                <a:gd name="T27" fmla="*/ 36 h 129"/>
                <a:gd name="T28" fmla="*/ 62 w 104"/>
                <a:gd name="T29" fmla="*/ 52 h 129"/>
                <a:gd name="T30" fmla="*/ 104 w 104"/>
                <a:gd name="T31" fmla="*/ 90 h 129"/>
                <a:gd name="T32" fmla="*/ 104 w 104"/>
                <a:gd name="T33" fmla="*/ 90 h 129"/>
                <a:gd name="T34" fmla="*/ 56 w 104"/>
                <a:gd name="T35" fmla="*/ 129 h 129"/>
                <a:gd name="T36" fmla="*/ 0 w 104"/>
                <a:gd name="T37" fmla="*/ 10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29">
                  <a:moveTo>
                    <a:pt x="0" y="109"/>
                  </a:moveTo>
                  <a:cubicBezTo>
                    <a:pt x="17" y="90"/>
                    <a:pt x="17" y="90"/>
                    <a:pt x="17" y="90"/>
                  </a:cubicBezTo>
                  <a:cubicBezTo>
                    <a:pt x="29" y="99"/>
                    <a:pt x="41" y="105"/>
                    <a:pt x="56" y="105"/>
                  </a:cubicBezTo>
                  <a:cubicBezTo>
                    <a:pt x="68" y="105"/>
                    <a:pt x="75" y="100"/>
                    <a:pt x="75" y="93"/>
                  </a:cubicBezTo>
                  <a:cubicBezTo>
                    <a:pt x="75" y="93"/>
                    <a:pt x="75" y="93"/>
                    <a:pt x="75" y="93"/>
                  </a:cubicBezTo>
                  <a:cubicBezTo>
                    <a:pt x="75" y="86"/>
                    <a:pt x="71" y="82"/>
                    <a:pt x="49" y="77"/>
                  </a:cubicBezTo>
                  <a:cubicBezTo>
                    <a:pt x="22" y="70"/>
                    <a:pt x="5" y="63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15"/>
                    <a:pt x="24" y="0"/>
                    <a:pt x="51" y="0"/>
                  </a:cubicBezTo>
                  <a:cubicBezTo>
                    <a:pt x="70" y="0"/>
                    <a:pt x="87" y="6"/>
                    <a:pt x="100" y="1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73" y="29"/>
                    <a:pt x="62" y="24"/>
                    <a:pt x="51" y="24"/>
                  </a:cubicBezTo>
                  <a:cubicBezTo>
                    <a:pt x="39" y="24"/>
                    <a:pt x="34" y="29"/>
                    <a:pt x="34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44"/>
                    <a:pt x="39" y="47"/>
                    <a:pt x="62" y="52"/>
                  </a:cubicBezTo>
                  <a:cubicBezTo>
                    <a:pt x="89" y="59"/>
                    <a:pt x="104" y="68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115"/>
                    <a:pt x="84" y="129"/>
                    <a:pt x="56" y="129"/>
                  </a:cubicBezTo>
                  <a:cubicBezTo>
                    <a:pt x="36" y="129"/>
                    <a:pt x="15" y="123"/>
                    <a:pt x="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911A7E3F-C091-4962-A6D9-678A4544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341225" y="3052763"/>
              <a:ext cx="33338" cy="271463"/>
            </a:xfrm>
            <a:custGeom>
              <a:avLst/>
              <a:gdLst>
                <a:gd name="T0" fmla="*/ 2 w 21"/>
                <a:gd name="T1" fmla="*/ 0 h 171"/>
                <a:gd name="T2" fmla="*/ 21 w 21"/>
                <a:gd name="T3" fmla="*/ 0 h 171"/>
                <a:gd name="T4" fmla="*/ 21 w 21"/>
                <a:gd name="T5" fmla="*/ 171 h 171"/>
                <a:gd name="T6" fmla="*/ 0 w 21"/>
                <a:gd name="T7" fmla="*/ 171 h 171"/>
                <a:gd name="T8" fmla="*/ 2 w 21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1">
                  <a:moveTo>
                    <a:pt x="2" y="0"/>
                  </a:moveTo>
                  <a:lnTo>
                    <a:pt x="21" y="0"/>
                  </a:lnTo>
                  <a:lnTo>
                    <a:pt x="21" y="171"/>
                  </a:lnTo>
                  <a:lnTo>
                    <a:pt x="0" y="171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9BE79FF7-B1CA-4E00-BC04-CE04378AD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169775" y="3052763"/>
              <a:ext cx="231775" cy="271463"/>
            </a:xfrm>
            <a:custGeom>
              <a:avLst/>
              <a:gdLst>
                <a:gd name="T0" fmla="*/ 0 w 146"/>
                <a:gd name="T1" fmla="*/ 0 h 171"/>
                <a:gd name="T2" fmla="*/ 19 w 146"/>
                <a:gd name="T3" fmla="*/ 0 h 171"/>
                <a:gd name="T4" fmla="*/ 127 w 146"/>
                <a:gd name="T5" fmla="*/ 138 h 171"/>
                <a:gd name="T6" fmla="*/ 127 w 146"/>
                <a:gd name="T7" fmla="*/ 0 h 171"/>
                <a:gd name="T8" fmla="*/ 146 w 146"/>
                <a:gd name="T9" fmla="*/ 0 h 171"/>
                <a:gd name="T10" fmla="*/ 146 w 146"/>
                <a:gd name="T11" fmla="*/ 171 h 171"/>
                <a:gd name="T12" fmla="*/ 131 w 146"/>
                <a:gd name="T13" fmla="*/ 171 h 171"/>
                <a:gd name="T14" fmla="*/ 19 w 146"/>
                <a:gd name="T15" fmla="*/ 31 h 171"/>
                <a:gd name="T16" fmla="*/ 19 w 146"/>
                <a:gd name="T17" fmla="*/ 171 h 171"/>
                <a:gd name="T18" fmla="*/ 0 w 146"/>
                <a:gd name="T19" fmla="*/ 171 h 171"/>
                <a:gd name="T20" fmla="*/ 0 w 14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71"/>
                  </a:lnTo>
                  <a:lnTo>
                    <a:pt x="131" y="171"/>
                  </a:lnTo>
                  <a:lnTo>
                    <a:pt x="19" y="31"/>
                  </a:lnTo>
                  <a:lnTo>
                    <a:pt x="19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DD5A363C-6039-42A4-B4C9-4E26229C5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18938" y="3052763"/>
              <a:ext cx="214313" cy="271463"/>
            </a:xfrm>
            <a:custGeom>
              <a:avLst/>
              <a:gdLst>
                <a:gd name="T0" fmla="*/ 58 w 135"/>
                <a:gd name="T1" fmla="*/ 16 h 171"/>
                <a:gd name="T2" fmla="*/ 0 w 135"/>
                <a:gd name="T3" fmla="*/ 16 h 171"/>
                <a:gd name="T4" fmla="*/ 0 w 135"/>
                <a:gd name="T5" fmla="*/ 0 h 171"/>
                <a:gd name="T6" fmla="*/ 135 w 135"/>
                <a:gd name="T7" fmla="*/ 0 h 171"/>
                <a:gd name="T8" fmla="*/ 135 w 135"/>
                <a:gd name="T9" fmla="*/ 16 h 171"/>
                <a:gd name="T10" fmla="*/ 77 w 135"/>
                <a:gd name="T11" fmla="*/ 16 h 171"/>
                <a:gd name="T12" fmla="*/ 77 w 135"/>
                <a:gd name="T13" fmla="*/ 171 h 171"/>
                <a:gd name="T14" fmla="*/ 58 w 135"/>
                <a:gd name="T15" fmla="*/ 171 h 171"/>
                <a:gd name="T16" fmla="*/ 58 w 135"/>
                <a:gd name="T1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71">
                  <a:moveTo>
                    <a:pt x="58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6"/>
                  </a:lnTo>
                  <a:lnTo>
                    <a:pt x="77" y="16"/>
                  </a:lnTo>
                  <a:lnTo>
                    <a:pt x="77" y="171"/>
                  </a:lnTo>
                  <a:lnTo>
                    <a:pt x="58" y="171"/>
                  </a:lnTo>
                  <a:lnTo>
                    <a:pt x="5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4A4CD64E-ED36-493C-8FDB-1C84D0169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85563" y="3049588"/>
              <a:ext cx="196850" cy="274638"/>
            </a:xfrm>
            <a:custGeom>
              <a:avLst/>
              <a:gdLst>
                <a:gd name="T0" fmla="*/ 0 w 124"/>
                <a:gd name="T1" fmla="*/ 0 h 173"/>
                <a:gd name="T2" fmla="*/ 122 w 124"/>
                <a:gd name="T3" fmla="*/ 0 h 173"/>
                <a:gd name="T4" fmla="*/ 122 w 124"/>
                <a:gd name="T5" fmla="*/ 18 h 173"/>
                <a:gd name="T6" fmla="*/ 18 w 124"/>
                <a:gd name="T7" fmla="*/ 18 h 173"/>
                <a:gd name="T8" fmla="*/ 18 w 124"/>
                <a:gd name="T9" fmla="*/ 77 h 173"/>
                <a:gd name="T10" fmla="*/ 112 w 124"/>
                <a:gd name="T11" fmla="*/ 77 h 173"/>
                <a:gd name="T12" fmla="*/ 112 w 124"/>
                <a:gd name="T13" fmla="*/ 96 h 173"/>
                <a:gd name="T14" fmla="*/ 18 w 124"/>
                <a:gd name="T15" fmla="*/ 96 h 173"/>
                <a:gd name="T16" fmla="*/ 18 w 124"/>
                <a:gd name="T17" fmla="*/ 154 h 173"/>
                <a:gd name="T18" fmla="*/ 124 w 124"/>
                <a:gd name="T19" fmla="*/ 156 h 173"/>
                <a:gd name="T20" fmla="*/ 124 w 124"/>
                <a:gd name="T21" fmla="*/ 173 h 173"/>
                <a:gd name="T22" fmla="*/ 0 w 124"/>
                <a:gd name="T23" fmla="*/ 173 h 173"/>
                <a:gd name="T24" fmla="*/ 0 w 124"/>
                <a:gd name="T2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73">
                  <a:moveTo>
                    <a:pt x="0" y="0"/>
                  </a:moveTo>
                  <a:lnTo>
                    <a:pt x="122" y="0"/>
                  </a:lnTo>
                  <a:lnTo>
                    <a:pt x="122" y="18"/>
                  </a:lnTo>
                  <a:lnTo>
                    <a:pt x="18" y="18"/>
                  </a:lnTo>
                  <a:lnTo>
                    <a:pt x="18" y="77"/>
                  </a:lnTo>
                  <a:lnTo>
                    <a:pt x="112" y="77"/>
                  </a:lnTo>
                  <a:lnTo>
                    <a:pt x="112" y="96"/>
                  </a:lnTo>
                  <a:lnTo>
                    <a:pt x="18" y="96"/>
                  </a:lnTo>
                  <a:lnTo>
                    <a:pt x="18" y="154"/>
                  </a:lnTo>
                  <a:lnTo>
                    <a:pt x="124" y="156"/>
                  </a:lnTo>
                  <a:lnTo>
                    <a:pt x="124" y="173"/>
                  </a:lnTo>
                  <a:lnTo>
                    <a:pt x="0" y="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5F2FC4DC-01DF-4071-8A6A-EF925E22B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166475" y="3052763"/>
              <a:ext cx="225425" cy="271463"/>
            </a:xfrm>
            <a:custGeom>
              <a:avLst/>
              <a:gdLst>
                <a:gd name="T0" fmla="*/ 0 w 68"/>
                <a:gd name="T1" fmla="*/ 0 h 82"/>
                <a:gd name="T2" fmla="*/ 33 w 68"/>
                <a:gd name="T3" fmla="*/ 0 h 82"/>
                <a:gd name="T4" fmla="*/ 59 w 68"/>
                <a:gd name="T5" fmla="*/ 8 h 82"/>
                <a:gd name="T6" fmla="*/ 65 w 68"/>
                <a:gd name="T7" fmla="*/ 23 h 82"/>
                <a:gd name="T8" fmla="*/ 65 w 68"/>
                <a:gd name="T9" fmla="*/ 23 h 82"/>
                <a:gd name="T10" fmla="*/ 43 w 68"/>
                <a:gd name="T11" fmla="*/ 49 h 82"/>
                <a:gd name="T12" fmla="*/ 68 w 68"/>
                <a:gd name="T13" fmla="*/ 82 h 82"/>
                <a:gd name="T14" fmla="*/ 57 w 68"/>
                <a:gd name="T15" fmla="*/ 82 h 82"/>
                <a:gd name="T16" fmla="*/ 33 w 68"/>
                <a:gd name="T17" fmla="*/ 50 h 82"/>
                <a:gd name="T18" fmla="*/ 9 w 68"/>
                <a:gd name="T19" fmla="*/ 50 h 82"/>
                <a:gd name="T20" fmla="*/ 9 w 68"/>
                <a:gd name="T21" fmla="*/ 82 h 82"/>
                <a:gd name="T22" fmla="*/ 0 w 68"/>
                <a:gd name="T23" fmla="*/ 82 h 82"/>
                <a:gd name="T24" fmla="*/ 0 w 68"/>
                <a:gd name="T25" fmla="*/ 0 h 82"/>
                <a:gd name="T26" fmla="*/ 32 w 68"/>
                <a:gd name="T27" fmla="*/ 42 h 82"/>
                <a:gd name="T28" fmla="*/ 56 w 68"/>
                <a:gd name="T29" fmla="*/ 24 h 82"/>
                <a:gd name="T30" fmla="*/ 56 w 68"/>
                <a:gd name="T31" fmla="*/ 24 h 82"/>
                <a:gd name="T32" fmla="*/ 33 w 68"/>
                <a:gd name="T33" fmla="*/ 8 h 82"/>
                <a:gd name="T34" fmla="*/ 9 w 68"/>
                <a:gd name="T35" fmla="*/ 8 h 82"/>
                <a:gd name="T36" fmla="*/ 9 w 68"/>
                <a:gd name="T37" fmla="*/ 42 h 82"/>
                <a:gd name="T38" fmla="*/ 32 w 68"/>
                <a:gd name="T39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82">
                  <a:moveTo>
                    <a:pt x="0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45" y="0"/>
                    <a:pt x="54" y="2"/>
                    <a:pt x="59" y="8"/>
                  </a:cubicBezTo>
                  <a:cubicBezTo>
                    <a:pt x="62" y="11"/>
                    <a:pt x="65" y="18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37"/>
                    <a:pt x="57" y="46"/>
                    <a:pt x="43" y="49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0" y="0"/>
                  </a:lnTo>
                  <a:close/>
                  <a:moveTo>
                    <a:pt x="32" y="42"/>
                  </a:moveTo>
                  <a:cubicBezTo>
                    <a:pt x="50" y="42"/>
                    <a:pt x="56" y="3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16"/>
                    <a:pt x="51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3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D1CC80AA-4952-42B2-84B2-A3077FBC5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826750" y="3052763"/>
              <a:ext cx="231775" cy="271463"/>
            </a:xfrm>
            <a:custGeom>
              <a:avLst/>
              <a:gdLst>
                <a:gd name="T0" fmla="*/ 0 w 146"/>
                <a:gd name="T1" fmla="*/ 0 h 171"/>
                <a:gd name="T2" fmla="*/ 19 w 146"/>
                <a:gd name="T3" fmla="*/ 0 h 171"/>
                <a:gd name="T4" fmla="*/ 127 w 146"/>
                <a:gd name="T5" fmla="*/ 138 h 171"/>
                <a:gd name="T6" fmla="*/ 127 w 146"/>
                <a:gd name="T7" fmla="*/ 0 h 171"/>
                <a:gd name="T8" fmla="*/ 146 w 146"/>
                <a:gd name="T9" fmla="*/ 0 h 171"/>
                <a:gd name="T10" fmla="*/ 146 w 146"/>
                <a:gd name="T11" fmla="*/ 171 h 171"/>
                <a:gd name="T12" fmla="*/ 131 w 146"/>
                <a:gd name="T13" fmla="*/ 171 h 171"/>
                <a:gd name="T14" fmla="*/ 21 w 146"/>
                <a:gd name="T15" fmla="*/ 31 h 171"/>
                <a:gd name="T16" fmla="*/ 21 w 146"/>
                <a:gd name="T17" fmla="*/ 171 h 171"/>
                <a:gd name="T18" fmla="*/ 2 w 146"/>
                <a:gd name="T19" fmla="*/ 171 h 171"/>
                <a:gd name="T20" fmla="*/ 0 w 146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71"/>
                  </a:lnTo>
                  <a:lnTo>
                    <a:pt x="131" y="171"/>
                  </a:lnTo>
                  <a:lnTo>
                    <a:pt x="21" y="31"/>
                  </a:lnTo>
                  <a:lnTo>
                    <a:pt x="21" y="171"/>
                  </a:lnTo>
                  <a:lnTo>
                    <a:pt x="2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1A008AC-1468-426E-9E59-A33904A80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480675" y="3049588"/>
              <a:ext cx="277813" cy="274638"/>
            </a:xfrm>
            <a:custGeom>
              <a:avLst/>
              <a:gdLst>
                <a:gd name="T0" fmla="*/ 79 w 175"/>
                <a:gd name="T1" fmla="*/ 0 h 173"/>
                <a:gd name="T2" fmla="*/ 96 w 175"/>
                <a:gd name="T3" fmla="*/ 0 h 173"/>
                <a:gd name="T4" fmla="*/ 175 w 175"/>
                <a:gd name="T5" fmla="*/ 173 h 173"/>
                <a:gd name="T6" fmla="*/ 154 w 175"/>
                <a:gd name="T7" fmla="*/ 173 h 173"/>
                <a:gd name="T8" fmla="*/ 134 w 175"/>
                <a:gd name="T9" fmla="*/ 129 h 173"/>
                <a:gd name="T10" fmla="*/ 40 w 175"/>
                <a:gd name="T11" fmla="*/ 127 h 173"/>
                <a:gd name="T12" fmla="*/ 21 w 175"/>
                <a:gd name="T13" fmla="*/ 173 h 173"/>
                <a:gd name="T14" fmla="*/ 0 w 175"/>
                <a:gd name="T15" fmla="*/ 173 h 173"/>
                <a:gd name="T16" fmla="*/ 79 w 175"/>
                <a:gd name="T17" fmla="*/ 0 h 173"/>
                <a:gd name="T18" fmla="*/ 127 w 175"/>
                <a:gd name="T19" fmla="*/ 110 h 173"/>
                <a:gd name="T20" fmla="*/ 88 w 175"/>
                <a:gd name="T21" fmla="*/ 23 h 173"/>
                <a:gd name="T22" fmla="*/ 48 w 175"/>
                <a:gd name="T23" fmla="*/ 110 h 173"/>
                <a:gd name="T24" fmla="*/ 127 w 175"/>
                <a:gd name="T25" fmla="*/ 1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3">
                  <a:moveTo>
                    <a:pt x="79" y="0"/>
                  </a:moveTo>
                  <a:lnTo>
                    <a:pt x="96" y="0"/>
                  </a:lnTo>
                  <a:lnTo>
                    <a:pt x="175" y="173"/>
                  </a:lnTo>
                  <a:lnTo>
                    <a:pt x="154" y="173"/>
                  </a:lnTo>
                  <a:lnTo>
                    <a:pt x="134" y="129"/>
                  </a:lnTo>
                  <a:lnTo>
                    <a:pt x="40" y="127"/>
                  </a:lnTo>
                  <a:lnTo>
                    <a:pt x="21" y="173"/>
                  </a:lnTo>
                  <a:lnTo>
                    <a:pt x="0" y="173"/>
                  </a:lnTo>
                  <a:lnTo>
                    <a:pt x="79" y="0"/>
                  </a:lnTo>
                  <a:close/>
                  <a:moveTo>
                    <a:pt x="127" y="110"/>
                  </a:moveTo>
                  <a:lnTo>
                    <a:pt x="88" y="23"/>
                  </a:lnTo>
                  <a:lnTo>
                    <a:pt x="48" y="110"/>
                  </a:lnTo>
                  <a:lnTo>
                    <a:pt x="12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3383EDEC-9A04-4F97-AE02-AC7F0D70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44125" y="3052763"/>
              <a:ext cx="215900" cy="271463"/>
            </a:xfrm>
            <a:custGeom>
              <a:avLst/>
              <a:gdLst>
                <a:gd name="T0" fmla="*/ 59 w 136"/>
                <a:gd name="T1" fmla="*/ 16 h 171"/>
                <a:gd name="T2" fmla="*/ 0 w 136"/>
                <a:gd name="T3" fmla="*/ 16 h 171"/>
                <a:gd name="T4" fmla="*/ 0 w 136"/>
                <a:gd name="T5" fmla="*/ 0 h 171"/>
                <a:gd name="T6" fmla="*/ 136 w 136"/>
                <a:gd name="T7" fmla="*/ 0 h 171"/>
                <a:gd name="T8" fmla="*/ 136 w 136"/>
                <a:gd name="T9" fmla="*/ 16 h 171"/>
                <a:gd name="T10" fmla="*/ 77 w 136"/>
                <a:gd name="T11" fmla="*/ 16 h 171"/>
                <a:gd name="T12" fmla="*/ 77 w 136"/>
                <a:gd name="T13" fmla="*/ 171 h 171"/>
                <a:gd name="T14" fmla="*/ 59 w 136"/>
                <a:gd name="T15" fmla="*/ 171 h 171"/>
                <a:gd name="T16" fmla="*/ 59 w 136"/>
                <a:gd name="T17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71">
                  <a:moveTo>
                    <a:pt x="59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136" y="0"/>
                  </a:lnTo>
                  <a:lnTo>
                    <a:pt x="136" y="16"/>
                  </a:lnTo>
                  <a:lnTo>
                    <a:pt x="77" y="16"/>
                  </a:lnTo>
                  <a:lnTo>
                    <a:pt x="77" y="171"/>
                  </a:lnTo>
                  <a:lnTo>
                    <a:pt x="59" y="171"/>
                  </a:lnTo>
                  <a:lnTo>
                    <a:pt x="59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" name="Rectangle 30">
              <a:extLst>
                <a:ext uri="{FF2B5EF4-FFF2-40B4-BE49-F238E27FC236}">
                  <a16:creationId xmlns:a16="http://schemas.microsoft.com/office/drawing/2014/main" id="{E56F67AC-F8CA-4FD3-AB73-DA517FF94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807575" y="3052763"/>
              <a:ext cx="30163" cy="271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79F98507-97A8-475A-AD23-7CF8B7D3E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648825" y="3044825"/>
              <a:ext cx="280988" cy="306388"/>
            </a:xfrm>
            <a:custGeom>
              <a:avLst/>
              <a:gdLst>
                <a:gd name="T0" fmla="*/ 0 w 85"/>
                <a:gd name="T1" fmla="*/ 43 h 92"/>
                <a:gd name="T2" fmla="*/ 0 w 85"/>
                <a:gd name="T3" fmla="*/ 43 h 92"/>
                <a:gd name="T4" fmla="*/ 41 w 85"/>
                <a:gd name="T5" fmla="*/ 0 h 92"/>
                <a:gd name="T6" fmla="*/ 84 w 85"/>
                <a:gd name="T7" fmla="*/ 43 h 92"/>
                <a:gd name="T8" fmla="*/ 84 w 85"/>
                <a:gd name="T9" fmla="*/ 43 h 92"/>
                <a:gd name="T10" fmla="*/ 31 w 85"/>
                <a:gd name="T11" fmla="*/ 85 h 92"/>
                <a:gd name="T12" fmla="*/ 0 w 85"/>
                <a:gd name="T13" fmla="*/ 43 h 92"/>
                <a:gd name="T14" fmla="*/ 74 w 85"/>
                <a:gd name="T15" fmla="*/ 43 h 92"/>
                <a:gd name="T16" fmla="*/ 74 w 85"/>
                <a:gd name="T17" fmla="*/ 43 h 92"/>
                <a:gd name="T18" fmla="*/ 42 w 85"/>
                <a:gd name="T19" fmla="*/ 9 h 92"/>
                <a:gd name="T20" fmla="*/ 9 w 85"/>
                <a:gd name="T21" fmla="*/ 43 h 92"/>
                <a:gd name="T22" fmla="*/ 9 w 85"/>
                <a:gd name="T23" fmla="*/ 43 h 92"/>
                <a:gd name="T24" fmla="*/ 33 w 85"/>
                <a:gd name="T25" fmla="*/ 76 h 92"/>
                <a:gd name="T26" fmla="*/ 74 w 85"/>
                <a:gd name="T27" fmla="*/ 4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92"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0"/>
                    <a:pt x="17" y="0"/>
                    <a:pt x="41" y="0"/>
                  </a:cubicBezTo>
                  <a:cubicBezTo>
                    <a:pt x="68" y="0"/>
                    <a:pt x="84" y="20"/>
                    <a:pt x="84" y="43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5" y="67"/>
                    <a:pt x="62" y="92"/>
                    <a:pt x="31" y="85"/>
                  </a:cubicBezTo>
                  <a:cubicBezTo>
                    <a:pt x="14" y="81"/>
                    <a:pt x="0" y="64"/>
                    <a:pt x="0" y="43"/>
                  </a:cubicBezTo>
                  <a:close/>
                  <a:moveTo>
                    <a:pt x="74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22"/>
                    <a:pt x="59" y="9"/>
                    <a:pt x="42" y="9"/>
                  </a:cubicBezTo>
                  <a:cubicBezTo>
                    <a:pt x="21" y="9"/>
                    <a:pt x="10" y="25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62"/>
                    <a:pt x="23" y="73"/>
                    <a:pt x="33" y="76"/>
                  </a:cubicBezTo>
                  <a:cubicBezTo>
                    <a:pt x="56" y="82"/>
                    <a:pt x="75" y="64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73B58723-A50F-46E3-8C7A-6D68D66E2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45600" y="3052763"/>
              <a:ext cx="230188" cy="271463"/>
            </a:xfrm>
            <a:custGeom>
              <a:avLst/>
              <a:gdLst>
                <a:gd name="T0" fmla="*/ 0 w 145"/>
                <a:gd name="T1" fmla="*/ 0 h 171"/>
                <a:gd name="T2" fmla="*/ 19 w 145"/>
                <a:gd name="T3" fmla="*/ 0 h 171"/>
                <a:gd name="T4" fmla="*/ 127 w 145"/>
                <a:gd name="T5" fmla="*/ 138 h 171"/>
                <a:gd name="T6" fmla="*/ 127 w 145"/>
                <a:gd name="T7" fmla="*/ 0 h 171"/>
                <a:gd name="T8" fmla="*/ 145 w 145"/>
                <a:gd name="T9" fmla="*/ 0 h 171"/>
                <a:gd name="T10" fmla="*/ 145 w 145"/>
                <a:gd name="T11" fmla="*/ 171 h 171"/>
                <a:gd name="T12" fmla="*/ 129 w 145"/>
                <a:gd name="T13" fmla="*/ 171 h 171"/>
                <a:gd name="T14" fmla="*/ 19 w 145"/>
                <a:gd name="T15" fmla="*/ 31 h 171"/>
                <a:gd name="T16" fmla="*/ 19 w 145"/>
                <a:gd name="T17" fmla="*/ 171 h 171"/>
                <a:gd name="T18" fmla="*/ 0 w 145"/>
                <a:gd name="T19" fmla="*/ 171 h 171"/>
                <a:gd name="T20" fmla="*/ 0 w 145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171">
                  <a:moveTo>
                    <a:pt x="0" y="0"/>
                  </a:moveTo>
                  <a:lnTo>
                    <a:pt x="19" y="0"/>
                  </a:lnTo>
                  <a:lnTo>
                    <a:pt x="127" y="138"/>
                  </a:lnTo>
                  <a:lnTo>
                    <a:pt x="127" y="0"/>
                  </a:lnTo>
                  <a:lnTo>
                    <a:pt x="145" y="0"/>
                  </a:lnTo>
                  <a:lnTo>
                    <a:pt x="145" y="171"/>
                  </a:lnTo>
                  <a:lnTo>
                    <a:pt x="129" y="171"/>
                  </a:lnTo>
                  <a:lnTo>
                    <a:pt x="19" y="31"/>
                  </a:lnTo>
                  <a:lnTo>
                    <a:pt x="19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1F82F5F6-2629-4110-B3CA-6D182B3B98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02700" y="3049588"/>
              <a:ext cx="277813" cy="274638"/>
            </a:xfrm>
            <a:custGeom>
              <a:avLst/>
              <a:gdLst>
                <a:gd name="T0" fmla="*/ 79 w 175"/>
                <a:gd name="T1" fmla="*/ 0 h 173"/>
                <a:gd name="T2" fmla="*/ 98 w 175"/>
                <a:gd name="T3" fmla="*/ 0 h 173"/>
                <a:gd name="T4" fmla="*/ 175 w 175"/>
                <a:gd name="T5" fmla="*/ 173 h 173"/>
                <a:gd name="T6" fmla="*/ 154 w 175"/>
                <a:gd name="T7" fmla="*/ 173 h 173"/>
                <a:gd name="T8" fmla="*/ 135 w 175"/>
                <a:gd name="T9" fmla="*/ 127 h 173"/>
                <a:gd name="T10" fmla="*/ 42 w 175"/>
                <a:gd name="T11" fmla="*/ 127 h 173"/>
                <a:gd name="T12" fmla="*/ 21 w 175"/>
                <a:gd name="T13" fmla="*/ 173 h 173"/>
                <a:gd name="T14" fmla="*/ 0 w 175"/>
                <a:gd name="T15" fmla="*/ 173 h 173"/>
                <a:gd name="T16" fmla="*/ 79 w 175"/>
                <a:gd name="T17" fmla="*/ 0 h 173"/>
                <a:gd name="T18" fmla="*/ 127 w 175"/>
                <a:gd name="T19" fmla="*/ 110 h 173"/>
                <a:gd name="T20" fmla="*/ 87 w 175"/>
                <a:gd name="T21" fmla="*/ 23 h 173"/>
                <a:gd name="T22" fmla="*/ 48 w 175"/>
                <a:gd name="T23" fmla="*/ 110 h 173"/>
                <a:gd name="T24" fmla="*/ 127 w 175"/>
                <a:gd name="T25" fmla="*/ 11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73">
                  <a:moveTo>
                    <a:pt x="79" y="0"/>
                  </a:moveTo>
                  <a:lnTo>
                    <a:pt x="98" y="0"/>
                  </a:lnTo>
                  <a:lnTo>
                    <a:pt x="175" y="173"/>
                  </a:lnTo>
                  <a:lnTo>
                    <a:pt x="154" y="173"/>
                  </a:lnTo>
                  <a:lnTo>
                    <a:pt x="135" y="127"/>
                  </a:lnTo>
                  <a:lnTo>
                    <a:pt x="42" y="127"/>
                  </a:lnTo>
                  <a:lnTo>
                    <a:pt x="21" y="173"/>
                  </a:lnTo>
                  <a:lnTo>
                    <a:pt x="0" y="173"/>
                  </a:lnTo>
                  <a:lnTo>
                    <a:pt x="79" y="0"/>
                  </a:lnTo>
                  <a:close/>
                  <a:moveTo>
                    <a:pt x="127" y="110"/>
                  </a:moveTo>
                  <a:lnTo>
                    <a:pt x="87" y="23"/>
                  </a:lnTo>
                  <a:lnTo>
                    <a:pt x="48" y="110"/>
                  </a:lnTo>
                  <a:lnTo>
                    <a:pt x="12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AC452227-5E01-4C35-8827-9C7BC95A7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10588" y="3052763"/>
              <a:ext cx="185738" cy="271463"/>
            </a:xfrm>
            <a:custGeom>
              <a:avLst/>
              <a:gdLst>
                <a:gd name="T0" fmla="*/ 0 w 117"/>
                <a:gd name="T1" fmla="*/ 0 h 171"/>
                <a:gd name="T2" fmla="*/ 19 w 117"/>
                <a:gd name="T3" fmla="*/ 0 h 171"/>
                <a:gd name="T4" fmla="*/ 19 w 117"/>
                <a:gd name="T5" fmla="*/ 154 h 171"/>
                <a:gd name="T6" fmla="*/ 117 w 117"/>
                <a:gd name="T7" fmla="*/ 154 h 171"/>
                <a:gd name="T8" fmla="*/ 117 w 117"/>
                <a:gd name="T9" fmla="*/ 171 h 171"/>
                <a:gd name="T10" fmla="*/ 0 w 117"/>
                <a:gd name="T11" fmla="*/ 171 h 171"/>
                <a:gd name="T12" fmla="*/ 0 w 117"/>
                <a:gd name="T1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71">
                  <a:moveTo>
                    <a:pt x="0" y="0"/>
                  </a:moveTo>
                  <a:lnTo>
                    <a:pt x="19" y="0"/>
                  </a:lnTo>
                  <a:lnTo>
                    <a:pt x="19" y="154"/>
                  </a:lnTo>
                  <a:lnTo>
                    <a:pt x="117" y="154"/>
                  </a:lnTo>
                  <a:lnTo>
                    <a:pt x="117" y="171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13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4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268B3A-2067-4BBC-8B81-903A7DC89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9" t="4799" r="2426" b="46646"/>
          <a:stretch/>
        </p:blipFill>
        <p:spPr>
          <a:xfrm>
            <a:off x="0" y="0"/>
            <a:ext cx="12214735" cy="48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B236B9-9BD5-4BD9-A975-33A1164DF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r="1080" b="800"/>
          <a:stretch/>
        </p:blipFill>
        <p:spPr>
          <a:xfrm>
            <a:off x="0" y="0"/>
            <a:ext cx="12231014" cy="68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DA965A-A0EC-40AC-9899-F2B5A201C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" t="1259" r="939" b="2625"/>
          <a:stretch/>
        </p:blipFill>
        <p:spPr>
          <a:xfrm>
            <a:off x="0" y="0"/>
            <a:ext cx="11974983" cy="64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5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E3B06A-E567-437C-B92C-DC4F27766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85800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9CE6967-5CDC-4512-8DC2-FA61D95B5CA6}"/>
              </a:ext>
            </a:extLst>
          </p:cNvPr>
          <p:cNvSpPr/>
          <p:nvPr/>
        </p:nvSpPr>
        <p:spPr>
          <a:xfrm>
            <a:off x="4340087" y="4161183"/>
            <a:ext cx="3544956" cy="523460"/>
          </a:xfrm>
          <a:prstGeom prst="roundRect">
            <a:avLst/>
          </a:prstGeom>
          <a:solidFill>
            <a:srgbClr val="982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0663AA-54EC-4C6C-8C8A-F59219F79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5" t="68502" r="11412" b="23864"/>
          <a:stretch/>
        </p:blipFill>
        <p:spPr>
          <a:xfrm>
            <a:off x="1073424" y="4187687"/>
            <a:ext cx="9786732" cy="5234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7E216F-5DAF-4199-A75F-8E4EB6EDFCC0}"/>
              </a:ext>
            </a:extLst>
          </p:cNvPr>
          <p:cNvSpPr txBox="1"/>
          <p:nvPr/>
        </p:nvSpPr>
        <p:spPr>
          <a:xfrm>
            <a:off x="1331843" y="4113114"/>
            <a:ext cx="9528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AACTP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人物系列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海报模板</a:t>
            </a:r>
          </a:p>
        </p:txBody>
      </p:sp>
    </p:spTree>
    <p:extLst>
      <p:ext uri="{BB962C8B-B14F-4D97-AF65-F5344CB8AC3E}">
        <p14:creationId xmlns:p14="http://schemas.microsoft.com/office/powerpoint/2010/main" val="3303252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194894-2AEE-4DCA-9D4C-44B5EB8E2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" t="2133" r="880" b="2730"/>
          <a:stretch/>
        </p:blipFill>
        <p:spPr>
          <a:xfrm>
            <a:off x="95098" y="204826"/>
            <a:ext cx="11989612" cy="64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A4B4368-1EA4-4A4D-9690-FE288736A454}"/>
              </a:ext>
            </a:extLst>
          </p:cNvPr>
          <p:cNvSpPr/>
          <p:nvPr/>
        </p:nvSpPr>
        <p:spPr>
          <a:xfrm>
            <a:off x="2771694" y="46126"/>
            <a:ext cx="3805803" cy="6771054"/>
          </a:xfrm>
          <a:prstGeom prst="rect">
            <a:avLst/>
          </a:prstGeom>
          <a:solidFill>
            <a:srgbClr val="12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E84693-8B9E-4191-9265-8D65E500E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8" t="11904" r="5352" b="36618"/>
          <a:stretch/>
        </p:blipFill>
        <p:spPr>
          <a:xfrm>
            <a:off x="2771695" y="1600546"/>
            <a:ext cx="3805802" cy="3446299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81BD0CEA-125E-409D-92FF-125C20E6DE0E}"/>
              </a:ext>
            </a:extLst>
          </p:cNvPr>
          <p:cNvSpPr/>
          <p:nvPr/>
        </p:nvSpPr>
        <p:spPr>
          <a:xfrm>
            <a:off x="2771693" y="5161887"/>
            <a:ext cx="3805803" cy="417358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AC</a:t>
            </a:r>
            <a:r>
              <a:rPr lang="zh-CN" altLang="en-US" sz="2400" b="1" dirty="0">
                <a:solidFill>
                  <a:schemeClr val="tx1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高阶演讲</a:t>
            </a:r>
            <a:r>
              <a:rPr lang="en-US" altLang="zh-CN" sz="2400" b="1" dirty="0">
                <a:solidFill>
                  <a:schemeClr val="tx1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《</a:t>
            </a:r>
            <a:r>
              <a:rPr lang="zh-CN" altLang="en-US" sz="2400" b="1" dirty="0">
                <a:solidFill>
                  <a:schemeClr val="tx1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甲乙双方</a:t>
            </a:r>
            <a:r>
              <a:rPr lang="en-US" altLang="zh-CN" sz="2400" b="1" dirty="0">
                <a:solidFill>
                  <a:schemeClr val="tx1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書體坊顏體㊣" panose="02010600030101010101" pitchFamily="2" charset="-122"/>
              <a:ea typeface="書體坊顏體㊣" panose="02010600030101010101" pitchFamily="2" charset="-122"/>
            </a:endParaRPr>
          </a:p>
        </p:txBody>
      </p:sp>
      <p:pic>
        <p:nvPicPr>
          <p:cNvPr id="26" name="图片 3">
            <a:extLst>
              <a:ext uri="{FF2B5EF4-FFF2-40B4-BE49-F238E27FC236}">
                <a16:creationId xmlns:a16="http://schemas.microsoft.com/office/drawing/2014/main" id="{767EB757-08D9-439D-B0FF-828217493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24" y="308604"/>
            <a:ext cx="706442" cy="58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2FF4B9D-87A1-492D-8493-35737DFB447B}"/>
              </a:ext>
            </a:extLst>
          </p:cNvPr>
          <p:cNvSpPr txBox="1"/>
          <p:nvPr/>
        </p:nvSpPr>
        <p:spPr>
          <a:xfrm flipH="1">
            <a:off x="3701869" y="375914"/>
            <a:ext cx="282225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AACTP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深圳培训师俱乐部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D6E7133-4E3F-4620-AA7E-85C1D5BC96FF}"/>
              </a:ext>
            </a:extLst>
          </p:cNvPr>
          <p:cNvGrpSpPr/>
          <p:nvPr/>
        </p:nvGrpSpPr>
        <p:grpSpPr>
          <a:xfrm>
            <a:off x="2866946" y="5628763"/>
            <a:ext cx="2602392" cy="1080324"/>
            <a:chOff x="356097" y="5510574"/>
            <a:chExt cx="2602392" cy="1080324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E49BA9-C26A-4A1B-873D-0F28A70B75E7}"/>
                </a:ext>
              </a:extLst>
            </p:cNvPr>
            <p:cNvSpPr txBox="1"/>
            <p:nvPr/>
          </p:nvSpPr>
          <p:spPr>
            <a:xfrm flipH="1">
              <a:off x="356097" y="5510574"/>
              <a:ext cx="2602392" cy="82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主题：铭记师恩，良师益友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南山 麻雀岭工作区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M10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栋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413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室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号线深大站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A3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出口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9692862-E5B6-42A2-82FC-8852B14A1ABA}"/>
                </a:ext>
              </a:extLst>
            </p:cNvPr>
            <p:cNvSpPr/>
            <p:nvPr/>
          </p:nvSpPr>
          <p:spPr>
            <a:xfrm>
              <a:off x="452758" y="6329288"/>
              <a:ext cx="2440726" cy="2616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报名扫码请备注：参加腾马例会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42A67C7A-617C-42C7-8F1B-23C3170A8E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" t="88062" r="77575" b="478"/>
          <a:stretch/>
        </p:blipFill>
        <p:spPr>
          <a:xfrm>
            <a:off x="5382920" y="5682325"/>
            <a:ext cx="1102378" cy="10337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962FDBD-9D95-4D0C-9FC0-BB3CD77A9FD0}"/>
              </a:ext>
            </a:extLst>
          </p:cNvPr>
          <p:cNvSpPr/>
          <p:nvPr/>
        </p:nvSpPr>
        <p:spPr>
          <a:xfrm>
            <a:off x="2771694" y="1142173"/>
            <a:ext cx="3805802" cy="456407"/>
          </a:xfrm>
          <a:prstGeom prst="rect">
            <a:avLst/>
          </a:prstGeom>
          <a:solidFill>
            <a:srgbClr val="FFE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D4A4208-D5B1-46E5-B2CF-3596AAB7E7DB}"/>
              </a:ext>
            </a:extLst>
          </p:cNvPr>
          <p:cNvSpPr txBox="1"/>
          <p:nvPr/>
        </p:nvSpPr>
        <p:spPr>
          <a:xfrm flipH="1">
            <a:off x="2894122" y="1164407"/>
            <a:ext cx="356094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来自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SHIP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高阶演讲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导师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迟佩珊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A7BD04-9E25-47AD-A7D2-90DB90F8141E}"/>
              </a:ext>
            </a:extLst>
          </p:cNvPr>
          <p:cNvSpPr/>
          <p:nvPr/>
        </p:nvSpPr>
        <p:spPr>
          <a:xfrm>
            <a:off x="6729129" y="46126"/>
            <a:ext cx="3805803" cy="6771054"/>
          </a:xfrm>
          <a:prstGeom prst="rect">
            <a:avLst/>
          </a:prstGeom>
          <a:solidFill>
            <a:srgbClr val="12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37A8A3-3CE4-45CC-93B5-982E950D6068}"/>
              </a:ext>
            </a:extLst>
          </p:cNvPr>
          <p:cNvSpPr/>
          <p:nvPr/>
        </p:nvSpPr>
        <p:spPr>
          <a:xfrm>
            <a:off x="6729128" y="5161887"/>
            <a:ext cx="3805803" cy="417358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高效教练演讲</a:t>
            </a:r>
            <a:r>
              <a:rPr lang="en-US" altLang="zh-CN" sz="2400" b="1" dirty="0">
                <a:solidFill>
                  <a:schemeClr val="tx1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《</a:t>
            </a:r>
            <a:r>
              <a:rPr lang="zh-CN" altLang="en-US" sz="2400" b="1" dirty="0">
                <a:solidFill>
                  <a:schemeClr val="tx1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亦师亦友</a:t>
            </a:r>
            <a:r>
              <a:rPr lang="en-US" altLang="zh-CN" sz="2400" b="1" dirty="0">
                <a:solidFill>
                  <a:schemeClr val="tx1"/>
                </a:solidFill>
                <a:latin typeface="書體坊顏體㊣" panose="02010600030101010101" pitchFamily="2" charset="-122"/>
                <a:ea typeface="書體坊顏體㊣" panose="02010600030101010101" pitchFamily="2" charset="-122"/>
              </a:rPr>
              <a:t>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書體坊顏體㊣" panose="02010600030101010101" pitchFamily="2" charset="-122"/>
              <a:ea typeface="書體坊顏體㊣" panose="02010600030101010101" pitchFamily="2" charset="-122"/>
            </a:endParaRPr>
          </a:p>
        </p:txBody>
      </p:sp>
      <p:pic>
        <p:nvPicPr>
          <p:cNvPr id="46" name="图片 3">
            <a:extLst>
              <a:ext uri="{FF2B5EF4-FFF2-40B4-BE49-F238E27FC236}">
                <a16:creationId xmlns:a16="http://schemas.microsoft.com/office/drawing/2014/main" id="{54234EC5-AEBB-413A-BBCA-1524F37E6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59" y="308604"/>
            <a:ext cx="706442" cy="58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A3D07928-F95A-428C-A68B-C2EEBF59981A}"/>
              </a:ext>
            </a:extLst>
          </p:cNvPr>
          <p:cNvSpPr txBox="1"/>
          <p:nvPr/>
        </p:nvSpPr>
        <p:spPr>
          <a:xfrm flipH="1">
            <a:off x="7659304" y="375914"/>
            <a:ext cx="282225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AACTP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深圳培训师俱乐部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FF60445-D990-41BD-9E88-330BB11367A9}"/>
              </a:ext>
            </a:extLst>
          </p:cNvPr>
          <p:cNvGrpSpPr/>
          <p:nvPr/>
        </p:nvGrpSpPr>
        <p:grpSpPr>
          <a:xfrm>
            <a:off x="6824381" y="5628763"/>
            <a:ext cx="2602392" cy="1080324"/>
            <a:chOff x="356097" y="5510574"/>
            <a:chExt cx="2602392" cy="1080324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2FCE96C-E7CC-4562-AC8E-0C7BD2AF07DD}"/>
                </a:ext>
              </a:extLst>
            </p:cNvPr>
            <p:cNvSpPr txBox="1"/>
            <p:nvPr/>
          </p:nvSpPr>
          <p:spPr>
            <a:xfrm flipH="1">
              <a:off x="356097" y="5510574"/>
              <a:ext cx="2602392" cy="82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主题：铭记师恩，良师益友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南山 麻雀岭工作区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M10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栋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413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室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号线深大站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A3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出口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E9C930B-716D-471D-922A-CD6E4E68D0A3}"/>
                </a:ext>
              </a:extLst>
            </p:cNvPr>
            <p:cNvSpPr/>
            <p:nvPr/>
          </p:nvSpPr>
          <p:spPr>
            <a:xfrm>
              <a:off x="452758" y="6329288"/>
              <a:ext cx="2440726" cy="2616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报名扫码请备注：参加腾马例会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31E753BE-5F76-4FB8-94AB-B285CDC492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" t="88062" r="77575" b="478"/>
          <a:stretch/>
        </p:blipFill>
        <p:spPr>
          <a:xfrm>
            <a:off x="9340355" y="5682325"/>
            <a:ext cx="1102378" cy="1033768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E47AC9D8-5355-4731-AA2E-59E9B715BA9E}"/>
              </a:ext>
            </a:extLst>
          </p:cNvPr>
          <p:cNvSpPr/>
          <p:nvPr/>
        </p:nvSpPr>
        <p:spPr>
          <a:xfrm>
            <a:off x="6729129" y="1142173"/>
            <a:ext cx="3805802" cy="456407"/>
          </a:xfrm>
          <a:prstGeom prst="rect">
            <a:avLst/>
          </a:prstGeom>
          <a:solidFill>
            <a:srgbClr val="FFE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A9AE948-B43B-47E6-9EEF-F1C6C7757CF7}"/>
              </a:ext>
            </a:extLst>
          </p:cNvPr>
          <p:cNvSpPr txBox="1"/>
          <p:nvPr/>
        </p:nvSpPr>
        <p:spPr>
          <a:xfrm flipH="1">
            <a:off x="6851557" y="1164407"/>
            <a:ext cx="356094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来自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腾马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/AACTP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双导师 国英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0031D7-BBBA-4F26-9CDB-D5420552C6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 b="29434"/>
          <a:stretch/>
        </p:blipFill>
        <p:spPr>
          <a:xfrm>
            <a:off x="6755813" y="1600546"/>
            <a:ext cx="3779117" cy="3428161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54220757-270C-4A7E-A097-E02A71AAB925}"/>
              </a:ext>
            </a:extLst>
          </p:cNvPr>
          <p:cNvSpPr/>
          <p:nvPr/>
        </p:nvSpPr>
        <p:spPr>
          <a:xfrm>
            <a:off x="2771692" y="5028707"/>
            <a:ext cx="3805802" cy="133180"/>
          </a:xfrm>
          <a:prstGeom prst="rect">
            <a:avLst/>
          </a:prstGeom>
          <a:solidFill>
            <a:srgbClr val="FFE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3D4A75B-A661-4F72-AE49-22266150D66A}"/>
              </a:ext>
            </a:extLst>
          </p:cNvPr>
          <p:cNvSpPr/>
          <p:nvPr/>
        </p:nvSpPr>
        <p:spPr>
          <a:xfrm>
            <a:off x="6729126" y="5043757"/>
            <a:ext cx="3805802" cy="133180"/>
          </a:xfrm>
          <a:prstGeom prst="rect">
            <a:avLst/>
          </a:prstGeom>
          <a:solidFill>
            <a:srgbClr val="FFE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59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064D89FF-43ED-4889-9128-5D9ECC876B55}"/>
              </a:ext>
            </a:extLst>
          </p:cNvPr>
          <p:cNvGrpSpPr/>
          <p:nvPr/>
        </p:nvGrpSpPr>
        <p:grpSpPr>
          <a:xfrm>
            <a:off x="4248808" y="83962"/>
            <a:ext cx="3921639" cy="6707832"/>
            <a:chOff x="4248808" y="83962"/>
            <a:chExt cx="3921639" cy="6707832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3D54C8DE-BA4B-4DDE-9FD9-8FE3A4A53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1" r="9934" b="91452"/>
            <a:stretch/>
          </p:blipFill>
          <p:spPr>
            <a:xfrm>
              <a:off x="4248808" y="83962"/>
              <a:ext cx="3921639" cy="586196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D6646F6-6126-4546-BFB1-B3DFA05C6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3" r="9684" b="4720"/>
            <a:stretch/>
          </p:blipFill>
          <p:spPr>
            <a:xfrm>
              <a:off x="4248808" y="257455"/>
              <a:ext cx="3912362" cy="653433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FFCF8B8-5377-4B05-A433-2B75027783E7}"/>
                </a:ext>
              </a:extLst>
            </p:cNvPr>
            <p:cNvSpPr/>
            <p:nvPr/>
          </p:nvSpPr>
          <p:spPr>
            <a:xfrm>
              <a:off x="4339485" y="127082"/>
              <a:ext cx="3750914" cy="6631482"/>
            </a:xfrm>
            <a:prstGeom prst="rect">
              <a:avLst/>
            </a:prstGeom>
            <a:noFill/>
            <a:ln w="15875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4" name="图片 3">
              <a:extLst>
                <a:ext uri="{FF2B5EF4-FFF2-40B4-BE49-F238E27FC236}">
                  <a16:creationId xmlns:a16="http://schemas.microsoft.com/office/drawing/2014/main" id="{A08DCDF3-7C72-49F3-97C4-6EE4A9FE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914" y="257326"/>
              <a:ext cx="706442" cy="5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E02B9FA-7C6D-4CA0-AA83-2E7F2AB753E5}"/>
                </a:ext>
              </a:extLst>
            </p:cNvPr>
            <p:cNvSpPr txBox="1"/>
            <p:nvPr/>
          </p:nvSpPr>
          <p:spPr>
            <a:xfrm flipH="1">
              <a:off x="5198459" y="324636"/>
              <a:ext cx="2822254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3F6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lang="zh-CN" altLang="en-US" b="1" dirty="0">
                  <a:solidFill>
                    <a:srgbClr val="003F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深圳培训师俱乐部</a:t>
              </a:r>
              <a:endParaRPr lang="en-US" altLang="zh-CN" b="1" dirty="0">
                <a:solidFill>
                  <a:srgbClr val="00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A6B7899-CCA1-4959-96B8-FB9CC1585E35}"/>
                </a:ext>
              </a:extLst>
            </p:cNvPr>
            <p:cNvSpPr txBox="1"/>
            <p:nvPr/>
          </p:nvSpPr>
          <p:spPr>
            <a:xfrm flipH="1">
              <a:off x="4525918" y="3169766"/>
              <a:ext cx="3159990" cy="1657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Mandy / 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陈</a:t>
              </a:r>
              <a:r>
                <a:rPr lang="zh-CN" altLang="en-US" b="1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晓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曼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2020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年峰会理事会成员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现任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中区总监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相约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8.29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任精心备稿点评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1628666-2679-42DF-9FC1-583C58C38F7C}"/>
                </a:ext>
              </a:extLst>
            </p:cNvPr>
            <p:cNvSpPr/>
            <p:nvPr/>
          </p:nvSpPr>
          <p:spPr>
            <a:xfrm>
              <a:off x="4438996" y="5170516"/>
              <a:ext cx="3581717" cy="361279"/>
            </a:xfrm>
            <a:prstGeom prst="rect">
              <a:avLst/>
            </a:prstGeom>
            <a:solidFill>
              <a:srgbClr val="8B0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我梦想能参加全球各地头马会议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61C1037-C862-4CF5-8734-325F5E8D2A67}"/>
                </a:ext>
              </a:extLst>
            </p:cNvPr>
            <p:cNvGrpSpPr/>
            <p:nvPr/>
          </p:nvGrpSpPr>
          <p:grpSpPr>
            <a:xfrm>
              <a:off x="4397562" y="5585979"/>
              <a:ext cx="3618966" cy="1105131"/>
              <a:chOff x="4397562" y="5585979"/>
              <a:chExt cx="3618966" cy="110513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9CBAE51-87FD-43E9-A95A-A42D0DE0B34C}"/>
                  </a:ext>
                </a:extLst>
              </p:cNvPr>
              <p:cNvSpPr/>
              <p:nvPr/>
            </p:nvSpPr>
            <p:spPr>
              <a:xfrm>
                <a:off x="4450284" y="5585979"/>
                <a:ext cx="3566244" cy="1095126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BC09CA5A-9B04-49C5-BA92-60454A3722A3}"/>
                  </a:ext>
                </a:extLst>
              </p:cNvPr>
              <p:cNvGrpSpPr/>
              <p:nvPr/>
            </p:nvGrpSpPr>
            <p:grpSpPr>
              <a:xfrm>
                <a:off x="4397562" y="5594698"/>
                <a:ext cx="3603616" cy="1096412"/>
                <a:chOff x="356097" y="5510574"/>
                <a:chExt cx="3603616" cy="1096412"/>
              </a:xfrm>
            </p:grpSpPr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92002BD-6865-4E20-9FD0-693FE1194CCB}"/>
                    </a:ext>
                  </a:extLst>
                </p:cNvPr>
                <p:cNvSpPr txBox="1"/>
                <p:nvPr/>
              </p:nvSpPr>
              <p:spPr>
                <a:xfrm flipH="1">
                  <a:off x="356097" y="5510574"/>
                  <a:ext cx="2602392" cy="829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4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点亮梦想，梦想成真</a:t>
                  </a:r>
                  <a:endPara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福田车公庙地铁站</a:t>
                  </a:r>
                  <a:r>
                    <a:rPr lang="en-US" altLang="zh-CN" sz="1200" b="1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出口</a:t>
                  </a:r>
                  <a:endPara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创新科技广场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期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座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509</a:t>
                  </a:r>
                  <a:endParaRPr lang="zh-CN" altLang="en-US" sz="14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D33E709-58AB-48A1-8106-600920627400}"/>
                    </a:ext>
                  </a:extLst>
                </p:cNvPr>
                <p:cNvSpPr/>
                <p:nvPr/>
              </p:nvSpPr>
              <p:spPr>
                <a:xfrm>
                  <a:off x="452758" y="6329288"/>
                  <a:ext cx="2440726" cy="26161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报名扫码请备注：参加</a:t>
                  </a:r>
                  <a:r>
                    <a:rPr lang="en-US" altLang="zh-CN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AACTP</a:t>
                  </a:r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例会</a:t>
                  </a:r>
                  <a:endParaRPr lang="zh-CN" altLang="en-US" sz="1100" dirty="0"/>
                </a:p>
              </p:txBody>
            </p:sp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49F3E48D-B259-445E-ACFD-35160BC89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284" y="5515582"/>
                  <a:ext cx="1099429" cy="109140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59365BE-FFB2-436C-A5AE-E841ED282BDD}"/>
              </a:ext>
            </a:extLst>
          </p:cNvPr>
          <p:cNvGrpSpPr/>
          <p:nvPr/>
        </p:nvGrpSpPr>
        <p:grpSpPr>
          <a:xfrm>
            <a:off x="190828" y="47052"/>
            <a:ext cx="3848483" cy="6743219"/>
            <a:chOff x="190828" y="47052"/>
            <a:chExt cx="3848483" cy="674321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542D688-4AEA-412D-BB81-B4C2AFF5D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" t="829" r="35079" b="1754"/>
            <a:stretch/>
          </p:blipFill>
          <p:spPr>
            <a:xfrm>
              <a:off x="190828" y="47052"/>
              <a:ext cx="3848483" cy="6743219"/>
            </a:xfrm>
            <a:prstGeom prst="rect">
              <a:avLst/>
            </a:prstGeom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4AE95DB-5BBB-48AD-9161-04CC85CEFF60}"/>
                </a:ext>
              </a:extLst>
            </p:cNvPr>
            <p:cNvSpPr/>
            <p:nvPr/>
          </p:nvSpPr>
          <p:spPr>
            <a:xfrm>
              <a:off x="246666" y="118110"/>
              <a:ext cx="3750914" cy="6631482"/>
            </a:xfrm>
            <a:prstGeom prst="rect">
              <a:avLst/>
            </a:prstGeom>
            <a:noFill/>
            <a:ln w="38100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D4A4208-D5B1-46E5-B2CF-3596AAB7E7DB}"/>
                </a:ext>
              </a:extLst>
            </p:cNvPr>
            <p:cNvSpPr txBox="1"/>
            <p:nvPr/>
          </p:nvSpPr>
          <p:spPr>
            <a:xfrm flipH="1">
              <a:off x="400136" y="2524806"/>
              <a:ext cx="3159990" cy="161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ZOE / </a:t>
              </a:r>
              <a:r>
                <a:rPr lang="zh-CN" altLang="en-US" b="1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谢文琴</a:t>
              </a:r>
              <a:r>
                <a:rPr lang="en-US" altLang="zh-CN" b="1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D1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小区总监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英文，绘画，爱旅行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相约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8.29 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精心演讲点评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1BD0CEA-125E-409D-92FF-125C20E6DE0E}"/>
                </a:ext>
              </a:extLst>
            </p:cNvPr>
            <p:cNvSpPr/>
            <p:nvPr/>
          </p:nvSpPr>
          <p:spPr>
            <a:xfrm>
              <a:off x="336909" y="5162684"/>
              <a:ext cx="3566244" cy="417358"/>
            </a:xfrm>
            <a:prstGeom prst="rect">
              <a:avLst/>
            </a:prstGeom>
            <a:solidFill>
              <a:srgbClr val="8B0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書體坊顏體㊣" panose="02010600030101010101" pitchFamily="2" charset="-122"/>
                  <a:ea typeface="書體坊顏體㊣" panose="02010600030101010101" pitchFamily="2" charset="-122"/>
                </a:rPr>
                <a:t>我梦想三十岁前出一本英文书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書體坊顏體㊣" panose="02010600030101010101" pitchFamily="2" charset="-122"/>
                <a:ea typeface="書體坊顏體㊣" panose="02010600030101010101" pitchFamily="2" charset="-122"/>
              </a:endParaRPr>
            </a:p>
          </p:txBody>
        </p:sp>
        <p:pic>
          <p:nvPicPr>
            <p:cNvPr id="26" name="图片 3">
              <a:extLst>
                <a:ext uri="{FF2B5EF4-FFF2-40B4-BE49-F238E27FC236}">
                  <a16:creationId xmlns:a16="http://schemas.microsoft.com/office/drawing/2014/main" id="{767EB757-08D9-439D-B0FF-828217493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07" y="257326"/>
              <a:ext cx="706442" cy="5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2FF4B9D-87A1-492D-8493-35737DFB447B}"/>
                </a:ext>
              </a:extLst>
            </p:cNvPr>
            <p:cNvSpPr txBox="1"/>
            <p:nvPr/>
          </p:nvSpPr>
          <p:spPr>
            <a:xfrm flipH="1">
              <a:off x="1121952" y="324636"/>
              <a:ext cx="2822254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3F6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lang="zh-CN" altLang="en-US" b="1" dirty="0">
                  <a:solidFill>
                    <a:srgbClr val="003F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深圳培训师俱乐部</a:t>
              </a:r>
              <a:endParaRPr lang="en-US" altLang="zh-CN" b="1" dirty="0">
                <a:solidFill>
                  <a:srgbClr val="00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7A499FDA-8BE6-4539-8194-8C2323215EB2}"/>
                </a:ext>
              </a:extLst>
            </p:cNvPr>
            <p:cNvGrpSpPr/>
            <p:nvPr/>
          </p:nvGrpSpPr>
          <p:grpSpPr>
            <a:xfrm>
              <a:off x="287029" y="5601049"/>
              <a:ext cx="3618966" cy="1105131"/>
              <a:chOff x="4397562" y="5585979"/>
              <a:chExt cx="3618966" cy="1105131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1F02C0C-0D14-4E5A-8AC6-CD5E5B8D037B}"/>
                  </a:ext>
                </a:extLst>
              </p:cNvPr>
              <p:cNvSpPr/>
              <p:nvPr/>
            </p:nvSpPr>
            <p:spPr>
              <a:xfrm>
                <a:off x="4450284" y="5585979"/>
                <a:ext cx="3566244" cy="1095126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CD0A8648-7359-4D3E-80FB-4EE33357802A}"/>
                  </a:ext>
                </a:extLst>
              </p:cNvPr>
              <p:cNvGrpSpPr/>
              <p:nvPr/>
            </p:nvGrpSpPr>
            <p:grpSpPr>
              <a:xfrm>
                <a:off x="4397562" y="5594698"/>
                <a:ext cx="3603616" cy="1096412"/>
                <a:chOff x="356097" y="5510574"/>
                <a:chExt cx="3603616" cy="1096412"/>
              </a:xfrm>
            </p:grpSpPr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23B4605-AD62-4B71-82E7-729D0DEDDCD3}"/>
                    </a:ext>
                  </a:extLst>
                </p:cNvPr>
                <p:cNvSpPr txBox="1"/>
                <p:nvPr/>
              </p:nvSpPr>
              <p:spPr>
                <a:xfrm flipH="1">
                  <a:off x="356097" y="5510574"/>
                  <a:ext cx="2602392" cy="829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4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点亮梦想，梦想成真</a:t>
                  </a:r>
                  <a:endPara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福田车公庙地铁站</a:t>
                  </a:r>
                  <a:r>
                    <a:rPr lang="en-US" altLang="zh-CN" sz="1200" b="1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出口</a:t>
                  </a:r>
                  <a:endPara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创新科技广场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期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座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509</a:t>
                  </a:r>
                  <a:endParaRPr lang="zh-CN" altLang="en-US" sz="14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9F4B56CA-5D4B-45E6-93E7-B45B0F2B7639}"/>
                    </a:ext>
                  </a:extLst>
                </p:cNvPr>
                <p:cNvSpPr/>
                <p:nvPr/>
              </p:nvSpPr>
              <p:spPr>
                <a:xfrm>
                  <a:off x="452758" y="6329288"/>
                  <a:ext cx="2440726" cy="26161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报名扫码请备注：参加</a:t>
                  </a:r>
                  <a:r>
                    <a:rPr lang="en-US" altLang="zh-CN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AACTP</a:t>
                  </a:r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例会</a:t>
                  </a:r>
                  <a:endParaRPr lang="zh-CN" altLang="en-US" sz="1100" dirty="0"/>
                </a:p>
              </p:txBody>
            </p:sp>
            <p:pic>
              <p:nvPicPr>
                <p:cNvPr id="59" name="图片 58">
                  <a:extLst>
                    <a:ext uri="{FF2B5EF4-FFF2-40B4-BE49-F238E27FC236}">
                      <a16:creationId xmlns:a16="http://schemas.microsoft.com/office/drawing/2014/main" id="{A1E34183-507F-4A2B-85F5-6DD148933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284" y="5515582"/>
                  <a:ext cx="1099429" cy="109140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F3979D3-0DD0-424D-879F-1B41D0AA7EF6}"/>
              </a:ext>
            </a:extLst>
          </p:cNvPr>
          <p:cNvGrpSpPr/>
          <p:nvPr/>
        </p:nvGrpSpPr>
        <p:grpSpPr>
          <a:xfrm>
            <a:off x="8223169" y="83962"/>
            <a:ext cx="3897996" cy="6731626"/>
            <a:chOff x="170242" y="42403"/>
            <a:chExt cx="3897996" cy="6731626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51C0469-A193-40E8-A717-0EC084853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0" r="21716" b="1843"/>
            <a:stretch/>
          </p:blipFill>
          <p:spPr>
            <a:xfrm>
              <a:off x="170242" y="42403"/>
              <a:ext cx="3897996" cy="6731626"/>
            </a:xfrm>
            <a:prstGeom prst="rect">
              <a:avLst/>
            </a:prstGeom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5DE86D0-663E-4B78-86C3-A5D0BA05A30A}"/>
                </a:ext>
              </a:extLst>
            </p:cNvPr>
            <p:cNvSpPr/>
            <p:nvPr/>
          </p:nvSpPr>
          <p:spPr>
            <a:xfrm>
              <a:off x="246666" y="78638"/>
              <a:ext cx="3750914" cy="6631482"/>
            </a:xfrm>
            <a:prstGeom prst="rect">
              <a:avLst/>
            </a:prstGeom>
            <a:noFill/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4178B7E-4E82-418C-B5D7-0C4FE66F7CB7}"/>
                </a:ext>
              </a:extLst>
            </p:cNvPr>
            <p:cNvSpPr txBox="1"/>
            <p:nvPr/>
          </p:nvSpPr>
          <p:spPr>
            <a:xfrm flipH="1">
              <a:off x="400136" y="3669448"/>
              <a:ext cx="3159990" cy="1617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李浩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畅言头马前主席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曾连续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次获最佳即兴演讲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相约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8.29 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担任总点评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7911ACC-F5F0-42A5-9619-1647315F1BF5}"/>
                </a:ext>
              </a:extLst>
            </p:cNvPr>
            <p:cNvSpPr/>
            <p:nvPr/>
          </p:nvSpPr>
          <p:spPr>
            <a:xfrm>
              <a:off x="336909" y="5064007"/>
              <a:ext cx="3566244" cy="417358"/>
            </a:xfrm>
            <a:prstGeom prst="rect">
              <a:avLst/>
            </a:prstGeom>
            <a:solidFill>
              <a:srgbClr val="8B0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dirty="0">
                  <a:solidFill>
                    <a:prstClr val="white"/>
                  </a:solidFill>
                  <a:latin typeface="書體坊顏體㊣" panose="02010600030101010101" pitchFamily="2" charset="-122"/>
                  <a:ea typeface="書體坊顏體㊣" panose="02010600030101010101" pitchFamily="2" charset="-122"/>
                </a:rPr>
                <a:t>没有做不好的角色，只有不认真的态度</a:t>
              </a:r>
              <a:r>
                <a:rPr lang="en-US" altLang="zh-CN" sz="1400" b="1" dirty="0">
                  <a:solidFill>
                    <a:prstClr val="white"/>
                  </a:solidFill>
                  <a:latin typeface="書體坊顏體㊣" panose="02010600030101010101" pitchFamily="2" charset="-122"/>
                  <a:ea typeface="書體坊顏體㊣" panose="02010600030101010101" pitchFamily="2" charset="-122"/>
                </a:rPr>
                <a:t>!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書體坊顏體㊣" panose="02010600030101010101" pitchFamily="2" charset="-122"/>
                <a:ea typeface="書體坊顏體㊣" panose="02010600030101010101" pitchFamily="2" charset="-122"/>
              </a:endParaRPr>
            </a:p>
          </p:txBody>
        </p:sp>
        <p:pic>
          <p:nvPicPr>
            <p:cNvPr id="67" name="图片 3">
              <a:extLst>
                <a:ext uri="{FF2B5EF4-FFF2-40B4-BE49-F238E27FC236}">
                  <a16:creationId xmlns:a16="http://schemas.microsoft.com/office/drawing/2014/main" id="{EB7B3FD6-AB9A-4A8D-B329-7A142A90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07" y="158649"/>
              <a:ext cx="706442" cy="5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3FF52A3-36C4-47C3-AA81-C917ABBB5248}"/>
                </a:ext>
              </a:extLst>
            </p:cNvPr>
            <p:cNvSpPr txBox="1"/>
            <p:nvPr/>
          </p:nvSpPr>
          <p:spPr>
            <a:xfrm flipH="1">
              <a:off x="1121952" y="225959"/>
              <a:ext cx="2822254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深圳培训师俱乐部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54AC83A2-7B85-49E9-AE20-CBF6BB0AE74A}"/>
                </a:ext>
              </a:extLst>
            </p:cNvPr>
            <p:cNvGrpSpPr/>
            <p:nvPr/>
          </p:nvGrpSpPr>
          <p:grpSpPr>
            <a:xfrm>
              <a:off x="287029" y="5502372"/>
              <a:ext cx="3618966" cy="1105131"/>
              <a:chOff x="4397562" y="5585979"/>
              <a:chExt cx="3618966" cy="110513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474D33A-6A92-4915-8E5F-3180553D5AD5}"/>
                  </a:ext>
                </a:extLst>
              </p:cNvPr>
              <p:cNvSpPr/>
              <p:nvPr/>
            </p:nvSpPr>
            <p:spPr>
              <a:xfrm>
                <a:off x="4450284" y="5585979"/>
                <a:ext cx="3566244" cy="1095126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69CEE8A2-06F2-403A-97E9-6DB70610DE2F}"/>
                  </a:ext>
                </a:extLst>
              </p:cNvPr>
              <p:cNvGrpSpPr/>
              <p:nvPr/>
            </p:nvGrpSpPr>
            <p:grpSpPr>
              <a:xfrm>
                <a:off x="4397562" y="5594698"/>
                <a:ext cx="3603616" cy="1096412"/>
                <a:chOff x="356097" y="5510574"/>
                <a:chExt cx="3603616" cy="1096412"/>
              </a:xfrm>
            </p:grpSpPr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1B82EA1A-687C-42D0-B0A2-F579E4A76ED5}"/>
                    </a:ext>
                  </a:extLst>
                </p:cNvPr>
                <p:cNvSpPr txBox="1"/>
                <p:nvPr/>
              </p:nvSpPr>
              <p:spPr>
                <a:xfrm flipH="1">
                  <a:off x="356097" y="5510574"/>
                  <a:ext cx="2602392" cy="829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4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点亮梦想，梦想成真</a:t>
                  </a:r>
                  <a:endPara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福田车公庙地铁站</a:t>
                  </a:r>
                  <a:r>
                    <a:rPr lang="en-US" altLang="zh-CN" sz="1200" b="1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出口</a:t>
                  </a:r>
                  <a:endPara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创新科技广场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期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座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509</a:t>
                  </a:r>
                  <a:endParaRPr lang="zh-CN" altLang="en-US" sz="14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6318DE78-59A7-4573-9417-DE059603278F}"/>
                    </a:ext>
                  </a:extLst>
                </p:cNvPr>
                <p:cNvSpPr/>
                <p:nvPr/>
              </p:nvSpPr>
              <p:spPr>
                <a:xfrm>
                  <a:off x="452758" y="6329288"/>
                  <a:ext cx="2440726" cy="26161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报名扫码请备注：参加</a:t>
                  </a:r>
                  <a:r>
                    <a:rPr lang="en-US" altLang="zh-CN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AACTP</a:t>
                  </a:r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例会</a:t>
                  </a:r>
                  <a:endParaRPr lang="zh-CN" altLang="en-US" sz="1100" dirty="0"/>
                </a:p>
              </p:txBody>
            </p:sp>
            <p:pic>
              <p:nvPicPr>
                <p:cNvPr id="79" name="图片 78">
                  <a:extLst>
                    <a:ext uri="{FF2B5EF4-FFF2-40B4-BE49-F238E27FC236}">
                      <a16:creationId xmlns:a16="http://schemas.microsoft.com/office/drawing/2014/main" id="{9EB4BCDD-3F0F-4585-9AEA-71BA7D2530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284" y="5515582"/>
                  <a:ext cx="1099429" cy="1091404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13893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7EAA6F-6013-4060-9725-4A06CB559DC0}"/>
              </a:ext>
            </a:extLst>
          </p:cNvPr>
          <p:cNvGrpSpPr/>
          <p:nvPr/>
        </p:nvGrpSpPr>
        <p:grpSpPr>
          <a:xfrm>
            <a:off x="8096559" y="59686"/>
            <a:ext cx="4095442" cy="6742623"/>
            <a:chOff x="8096559" y="59686"/>
            <a:chExt cx="4095442" cy="6742623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E9F5F64-E2C4-41F1-815E-BDFB8C876843}"/>
                </a:ext>
              </a:extLst>
            </p:cNvPr>
            <p:cNvGrpSpPr/>
            <p:nvPr/>
          </p:nvGrpSpPr>
          <p:grpSpPr>
            <a:xfrm>
              <a:off x="8289477" y="59686"/>
              <a:ext cx="3902524" cy="6742623"/>
              <a:chOff x="8289477" y="59686"/>
              <a:chExt cx="3902524" cy="6742623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FED07B1C-C0EF-49F4-9881-2D0FAB3EBF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16" r="12148" b="13686"/>
              <a:stretch/>
            </p:blipFill>
            <p:spPr>
              <a:xfrm>
                <a:off x="8289477" y="59686"/>
                <a:ext cx="3902524" cy="6742623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AD387B4-272D-453B-A838-A170EBA7A5A9}"/>
                  </a:ext>
                </a:extLst>
              </p:cNvPr>
              <p:cNvSpPr/>
              <p:nvPr/>
            </p:nvSpPr>
            <p:spPr>
              <a:xfrm>
                <a:off x="8342100" y="113259"/>
                <a:ext cx="3750914" cy="6631482"/>
              </a:xfrm>
              <a:prstGeom prst="rect">
                <a:avLst/>
              </a:prstGeom>
              <a:noFill/>
              <a:ln w="15875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55" name="图片 3">
                <a:extLst>
                  <a:ext uri="{FF2B5EF4-FFF2-40B4-BE49-F238E27FC236}">
                    <a16:creationId xmlns:a16="http://schemas.microsoft.com/office/drawing/2014/main" id="{EC4DC36F-C6FD-47B8-A4E4-4CCA66C99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9535" y="257326"/>
                <a:ext cx="706442" cy="5861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DFD8181B-7035-4EAE-8C80-D19E52F6E9C2}"/>
                  </a:ext>
                </a:extLst>
              </p:cNvPr>
              <p:cNvSpPr txBox="1"/>
              <p:nvPr/>
            </p:nvSpPr>
            <p:spPr>
              <a:xfrm flipH="1">
                <a:off x="9140892" y="324636"/>
                <a:ext cx="2822254" cy="417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F62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AACTP</a:t>
                </a:r>
                <a:r>
                  <a:rPr lang="zh-CN" altLang="en-US" b="1" dirty="0">
                    <a:solidFill>
                      <a:srgbClr val="003F6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深圳培训师俱乐部</a:t>
                </a:r>
                <a:endParaRPr lang="en-US" altLang="zh-CN" b="1" dirty="0">
                  <a:solidFill>
                    <a:srgbClr val="003F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12D73020-BB34-43C4-B5F8-DAE44B355262}"/>
                  </a:ext>
                </a:extLst>
              </p:cNvPr>
              <p:cNvSpPr/>
              <p:nvPr/>
            </p:nvSpPr>
            <p:spPr>
              <a:xfrm>
                <a:off x="8396902" y="5585979"/>
                <a:ext cx="3566244" cy="1095126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EC3A1BF-E585-4EDF-8300-9C13C87665AD}"/>
                  </a:ext>
                </a:extLst>
              </p:cNvPr>
              <p:cNvSpPr/>
              <p:nvPr/>
            </p:nvSpPr>
            <p:spPr>
              <a:xfrm>
                <a:off x="8385614" y="5170516"/>
                <a:ext cx="3581717" cy="361279"/>
              </a:xfrm>
              <a:prstGeom prst="rect">
                <a:avLst/>
              </a:prstGeom>
              <a:solidFill>
                <a:srgbClr val="8B0B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《HI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，陌生人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小麦体简" panose="00020600040101010101" pitchFamily="18" charset="-122"/>
                    <a:ea typeface="汉仪小麦体简" panose="00020600040101010101" pitchFamily="18" charset="-122"/>
                  </a:rPr>
                  <a:t>》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小麦体简" panose="00020600040101010101" pitchFamily="18" charset="-122"/>
                  <a:ea typeface="汉仪小麦体简" panose="00020600040101010101" pitchFamily="18" charset="-122"/>
                </a:endParaRPr>
              </a:p>
            </p:txBody>
          </p: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EA8EB975-732F-4BB8-AB6C-09337FF100CA}"/>
                  </a:ext>
                </a:extLst>
              </p:cNvPr>
              <p:cNvGrpSpPr/>
              <p:nvPr/>
            </p:nvGrpSpPr>
            <p:grpSpPr>
              <a:xfrm>
                <a:off x="8359530" y="5587996"/>
                <a:ext cx="3603616" cy="1096412"/>
                <a:chOff x="356097" y="5510574"/>
                <a:chExt cx="3603616" cy="1096412"/>
              </a:xfrm>
            </p:grpSpPr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F8818894-9445-492F-8686-4024AAE233AD}"/>
                    </a:ext>
                  </a:extLst>
                </p:cNvPr>
                <p:cNvSpPr txBox="1"/>
                <p:nvPr/>
              </p:nvSpPr>
              <p:spPr>
                <a:xfrm flipH="1">
                  <a:off x="356097" y="5510574"/>
                  <a:ext cx="2602392" cy="829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4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点亮梦想，梦想成真</a:t>
                  </a:r>
                  <a:endPara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福田车公庙地铁站 </a:t>
                  </a:r>
                  <a:r>
                    <a:rPr lang="en-US" altLang="zh-CN" sz="1200" b="1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J1 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出口</a:t>
                  </a:r>
                  <a:endPara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创新科技广场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期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座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509</a:t>
                  </a:r>
                  <a:endParaRPr lang="zh-CN" altLang="en-US" sz="14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E346E591-3F34-4C4D-BC5E-65808C8399FB}"/>
                    </a:ext>
                  </a:extLst>
                </p:cNvPr>
                <p:cNvSpPr/>
                <p:nvPr/>
              </p:nvSpPr>
              <p:spPr>
                <a:xfrm>
                  <a:off x="452758" y="6329288"/>
                  <a:ext cx="2440726" cy="26161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报名扫码请备注：参加</a:t>
                  </a:r>
                  <a:r>
                    <a:rPr lang="en-US" altLang="zh-CN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AACTP</a:t>
                  </a:r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例会</a:t>
                  </a:r>
                  <a:endParaRPr lang="zh-CN" altLang="en-US" sz="1100" dirty="0"/>
                </a:p>
              </p:txBody>
            </p:sp>
            <p:pic>
              <p:nvPicPr>
                <p:cNvPr id="72" name="图片 71">
                  <a:extLst>
                    <a:ext uri="{FF2B5EF4-FFF2-40B4-BE49-F238E27FC236}">
                      <a16:creationId xmlns:a16="http://schemas.microsoft.com/office/drawing/2014/main" id="{32B88BA4-9907-49CB-913D-024D02C9C7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284" y="5515582"/>
                  <a:ext cx="1099429" cy="1091404"/>
                </a:xfrm>
                <a:prstGeom prst="rect">
                  <a:avLst/>
                </a:prstGeom>
              </p:spPr>
            </p:pic>
          </p:grp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1758E9A-D415-4F3C-AD34-FE74AB1E90ED}"/>
                </a:ext>
              </a:extLst>
            </p:cNvPr>
            <p:cNvSpPr txBox="1"/>
            <p:nvPr/>
          </p:nvSpPr>
          <p:spPr>
            <a:xfrm flipH="1">
              <a:off x="8096559" y="3058418"/>
              <a:ext cx="3159990" cy="1265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娘娘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头马双会员兼导师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 algn="r">
                <a:lnSpc>
                  <a:spcPct val="130000"/>
                </a:lnSpc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5000+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一对一教练赋能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相约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8.29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精心演讲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BBD7B98-0D1F-439E-82B5-EF81C86CA0AA}"/>
              </a:ext>
            </a:extLst>
          </p:cNvPr>
          <p:cNvGrpSpPr/>
          <p:nvPr/>
        </p:nvGrpSpPr>
        <p:grpSpPr>
          <a:xfrm>
            <a:off x="180745" y="50259"/>
            <a:ext cx="3913265" cy="6723770"/>
            <a:chOff x="180745" y="50259"/>
            <a:chExt cx="3913265" cy="672377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7D9809B-F83F-4B0D-9BFF-74852DF02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7" r="18447"/>
            <a:stretch/>
          </p:blipFill>
          <p:spPr>
            <a:xfrm>
              <a:off x="181648" y="517772"/>
              <a:ext cx="3912362" cy="6256257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8B305AFE-FB8E-43A2-9E58-8056A114F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9" r="18448" b="96231"/>
            <a:stretch/>
          </p:blipFill>
          <p:spPr>
            <a:xfrm>
              <a:off x="180745" y="50259"/>
              <a:ext cx="3912362" cy="470446"/>
            </a:xfrm>
            <a:prstGeom prst="rect">
              <a:avLst/>
            </a:prstGeom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4AE95DB-5BBB-48AD-9161-04CC85CEFF60}"/>
                </a:ext>
              </a:extLst>
            </p:cNvPr>
            <p:cNvSpPr/>
            <p:nvPr/>
          </p:nvSpPr>
          <p:spPr>
            <a:xfrm>
              <a:off x="268160" y="96403"/>
              <a:ext cx="3750914" cy="6631482"/>
            </a:xfrm>
            <a:prstGeom prst="rect">
              <a:avLst/>
            </a:prstGeom>
            <a:noFill/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D4A4208-D5B1-46E5-B2CF-3596AAB7E7DB}"/>
                </a:ext>
              </a:extLst>
            </p:cNvPr>
            <p:cNvSpPr txBox="1"/>
            <p:nvPr/>
          </p:nvSpPr>
          <p:spPr>
            <a:xfrm flipH="1">
              <a:off x="421630" y="3687213"/>
              <a:ext cx="3159990" cy="169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朱云龙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AACTP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永远的台柱子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脱口秀式的段子手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相约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8.29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担任精心点评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1BD0CEA-125E-409D-92FF-125C20E6DE0E}"/>
                </a:ext>
              </a:extLst>
            </p:cNvPr>
            <p:cNvSpPr/>
            <p:nvPr/>
          </p:nvSpPr>
          <p:spPr>
            <a:xfrm>
              <a:off x="358403" y="5081772"/>
              <a:ext cx="3566244" cy="417358"/>
            </a:xfrm>
            <a:prstGeom prst="rect">
              <a:avLst/>
            </a:prstGeom>
            <a:solidFill>
              <a:srgbClr val="8B0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latin typeface="書體坊顏體㊣" panose="02010600030101010101" pitchFamily="2" charset="-122"/>
                  <a:ea typeface="書體坊顏體㊣" panose="02010600030101010101" pitchFamily="2" charset="-122"/>
                </a:rPr>
                <a:t>我的梦想是完成专场脱口秀</a:t>
              </a:r>
              <a:r>
                <a:rPr lang="en-US" altLang="zh-CN" sz="2000" b="1" dirty="0">
                  <a:solidFill>
                    <a:prstClr val="white"/>
                  </a:solidFill>
                  <a:latin typeface="書體坊顏體㊣" panose="02010600030101010101" pitchFamily="2" charset="-122"/>
                  <a:ea typeface="書體坊顏體㊣" panose="02010600030101010101" pitchFamily="2" charset="-122"/>
                </a:rPr>
                <a:t>!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書體坊顏體㊣" panose="02010600030101010101" pitchFamily="2" charset="-122"/>
                <a:ea typeface="書體坊顏體㊣" panose="02010600030101010101" pitchFamily="2" charset="-122"/>
              </a:endParaRPr>
            </a:p>
          </p:txBody>
        </p:sp>
        <p:pic>
          <p:nvPicPr>
            <p:cNvPr id="26" name="图片 3">
              <a:extLst>
                <a:ext uri="{FF2B5EF4-FFF2-40B4-BE49-F238E27FC236}">
                  <a16:creationId xmlns:a16="http://schemas.microsoft.com/office/drawing/2014/main" id="{767EB757-08D9-439D-B0FF-828217493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01" y="176414"/>
              <a:ext cx="706442" cy="5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2FF4B9D-87A1-492D-8493-35737DFB447B}"/>
                </a:ext>
              </a:extLst>
            </p:cNvPr>
            <p:cNvSpPr txBox="1"/>
            <p:nvPr/>
          </p:nvSpPr>
          <p:spPr>
            <a:xfrm flipH="1">
              <a:off x="1123624" y="268262"/>
              <a:ext cx="2822254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深圳培训师俱乐部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7A499FDA-8BE6-4539-8194-8C2323215EB2}"/>
                </a:ext>
              </a:extLst>
            </p:cNvPr>
            <p:cNvGrpSpPr/>
            <p:nvPr/>
          </p:nvGrpSpPr>
          <p:grpSpPr>
            <a:xfrm>
              <a:off x="308523" y="5520137"/>
              <a:ext cx="3618966" cy="1105131"/>
              <a:chOff x="4397562" y="5585979"/>
              <a:chExt cx="3618966" cy="1105131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1F02C0C-0D14-4E5A-8AC6-CD5E5B8D037B}"/>
                  </a:ext>
                </a:extLst>
              </p:cNvPr>
              <p:cNvSpPr/>
              <p:nvPr/>
            </p:nvSpPr>
            <p:spPr>
              <a:xfrm>
                <a:off x="4450284" y="5585979"/>
                <a:ext cx="3566244" cy="1095126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CD0A8648-7359-4D3E-80FB-4EE33357802A}"/>
                  </a:ext>
                </a:extLst>
              </p:cNvPr>
              <p:cNvGrpSpPr/>
              <p:nvPr/>
            </p:nvGrpSpPr>
            <p:grpSpPr>
              <a:xfrm>
                <a:off x="4397562" y="5594698"/>
                <a:ext cx="3603616" cy="1096412"/>
                <a:chOff x="356097" y="5510574"/>
                <a:chExt cx="3603616" cy="1096412"/>
              </a:xfrm>
            </p:grpSpPr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523B4605-AD62-4B71-82E7-729D0DEDDCD3}"/>
                    </a:ext>
                  </a:extLst>
                </p:cNvPr>
                <p:cNvSpPr txBox="1"/>
                <p:nvPr/>
              </p:nvSpPr>
              <p:spPr>
                <a:xfrm flipH="1">
                  <a:off x="356097" y="5510574"/>
                  <a:ext cx="2602392" cy="829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4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点亮梦想，梦想成真</a:t>
                  </a:r>
                  <a:endPara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福田车公庙地铁站 </a:t>
                  </a:r>
                  <a:r>
                    <a:rPr lang="en-US" altLang="zh-CN" sz="1200" b="1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J1 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出口</a:t>
                  </a:r>
                  <a:endPara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创新科技广场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期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座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509</a:t>
                  </a:r>
                  <a:endParaRPr lang="zh-CN" altLang="en-US" sz="14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9F4B56CA-5D4B-45E6-93E7-B45B0F2B7639}"/>
                    </a:ext>
                  </a:extLst>
                </p:cNvPr>
                <p:cNvSpPr/>
                <p:nvPr/>
              </p:nvSpPr>
              <p:spPr>
                <a:xfrm>
                  <a:off x="452758" y="6329288"/>
                  <a:ext cx="2440726" cy="26161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报名扫码请备注：参加</a:t>
                  </a:r>
                  <a:r>
                    <a:rPr lang="en-US" altLang="zh-CN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AACTP</a:t>
                  </a:r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例会</a:t>
                  </a:r>
                  <a:endParaRPr lang="zh-CN" altLang="en-US" sz="1100" dirty="0"/>
                </a:p>
              </p:txBody>
            </p:sp>
            <p:pic>
              <p:nvPicPr>
                <p:cNvPr id="59" name="图片 58">
                  <a:extLst>
                    <a:ext uri="{FF2B5EF4-FFF2-40B4-BE49-F238E27FC236}">
                      <a16:creationId xmlns:a16="http://schemas.microsoft.com/office/drawing/2014/main" id="{A1E34183-507F-4A2B-85F5-6DD148933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284" y="5515582"/>
                  <a:ext cx="1099429" cy="109140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2D78DB1-65DB-432C-8529-77FD8ADE2B74}"/>
              </a:ext>
            </a:extLst>
          </p:cNvPr>
          <p:cNvGrpSpPr/>
          <p:nvPr/>
        </p:nvGrpSpPr>
        <p:grpSpPr>
          <a:xfrm>
            <a:off x="4274947" y="78540"/>
            <a:ext cx="3867424" cy="6723769"/>
            <a:chOff x="4274947" y="78540"/>
            <a:chExt cx="3867424" cy="672376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9C67B2F-4599-4C32-AA54-FE418EC0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58" t="1957" r="37546"/>
            <a:stretch/>
          </p:blipFill>
          <p:spPr>
            <a:xfrm>
              <a:off x="4274947" y="78540"/>
              <a:ext cx="3867424" cy="672376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FFCF8B8-5377-4B05-A433-2B75027783E7}"/>
                </a:ext>
              </a:extLst>
            </p:cNvPr>
            <p:cNvSpPr/>
            <p:nvPr/>
          </p:nvSpPr>
          <p:spPr>
            <a:xfrm>
              <a:off x="4339485" y="127082"/>
              <a:ext cx="3750914" cy="6631482"/>
            </a:xfrm>
            <a:prstGeom prst="rect">
              <a:avLst/>
            </a:prstGeom>
            <a:noFill/>
            <a:ln w="15875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4" name="图片 3">
              <a:extLst>
                <a:ext uri="{FF2B5EF4-FFF2-40B4-BE49-F238E27FC236}">
                  <a16:creationId xmlns:a16="http://schemas.microsoft.com/office/drawing/2014/main" id="{A08DCDF3-7C72-49F3-97C4-6EE4A9FE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914" y="257326"/>
              <a:ext cx="706442" cy="5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E02B9FA-7C6D-4CA0-AA83-2E7F2AB753E5}"/>
                </a:ext>
              </a:extLst>
            </p:cNvPr>
            <p:cNvSpPr txBox="1"/>
            <p:nvPr/>
          </p:nvSpPr>
          <p:spPr>
            <a:xfrm flipH="1">
              <a:off x="5198459" y="324636"/>
              <a:ext cx="2822254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3F6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lang="zh-CN" altLang="en-US" b="1" dirty="0">
                  <a:solidFill>
                    <a:srgbClr val="003F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深圳培训师俱乐部</a:t>
              </a:r>
              <a:endParaRPr lang="en-US" altLang="zh-CN" b="1" dirty="0">
                <a:solidFill>
                  <a:srgbClr val="00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A6B7899-CCA1-4959-96B8-FB9CC1585E35}"/>
                </a:ext>
              </a:extLst>
            </p:cNvPr>
            <p:cNvSpPr txBox="1"/>
            <p:nvPr/>
          </p:nvSpPr>
          <p:spPr>
            <a:xfrm flipH="1">
              <a:off x="4538965" y="3841432"/>
              <a:ext cx="3159990" cy="1657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徐敬虎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现任教育副主席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Pathway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深度研读者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相约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8.29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任精心备稿点评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1628666-2679-42DF-9FC1-583C58C38F7C}"/>
                </a:ext>
              </a:extLst>
            </p:cNvPr>
            <p:cNvSpPr/>
            <p:nvPr/>
          </p:nvSpPr>
          <p:spPr>
            <a:xfrm>
              <a:off x="4438996" y="5170516"/>
              <a:ext cx="3581717" cy="361279"/>
            </a:xfrm>
            <a:prstGeom prst="rect">
              <a:avLst/>
            </a:prstGeom>
            <a:solidFill>
              <a:srgbClr val="8B0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我梦想会议经理未来也是要抢的！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61C1037-C862-4CF5-8734-325F5E8D2A67}"/>
                </a:ext>
              </a:extLst>
            </p:cNvPr>
            <p:cNvGrpSpPr/>
            <p:nvPr/>
          </p:nvGrpSpPr>
          <p:grpSpPr>
            <a:xfrm>
              <a:off x="4397562" y="5585979"/>
              <a:ext cx="3618966" cy="1105131"/>
              <a:chOff x="4397562" y="5585979"/>
              <a:chExt cx="3618966" cy="110513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9CBAE51-87FD-43E9-A95A-A42D0DE0B34C}"/>
                  </a:ext>
                </a:extLst>
              </p:cNvPr>
              <p:cNvSpPr/>
              <p:nvPr/>
            </p:nvSpPr>
            <p:spPr>
              <a:xfrm>
                <a:off x="4450284" y="5585979"/>
                <a:ext cx="3566244" cy="1095126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BC09CA5A-9B04-49C5-BA92-60454A3722A3}"/>
                  </a:ext>
                </a:extLst>
              </p:cNvPr>
              <p:cNvGrpSpPr/>
              <p:nvPr/>
            </p:nvGrpSpPr>
            <p:grpSpPr>
              <a:xfrm>
                <a:off x="4397562" y="5594698"/>
                <a:ext cx="3603616" cy="1096412"/>
                <a:chOff x="356097" y="5510574"/>
                <a:chExt cx="3603616" cy="1096412"/>
              </a:xfrm>
            </p:grpSpPr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92002BD-6865-4E20-9FD0-693FE1194CCB}"/>
                    </a:ext>
                  </a:extLst>
                </p:cNvPr>
                <p:cNvSpPr txBox="1"/>
                <p:nvPr/>
              </p:nvSpPr>
              <p:spPr>
                <a:xfrm flipH="1">
                  <a:off x="356097" y="5510574"/>
                  <a:ext cx="2602392" cy="829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4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点亮梦想，梦想成真</a:t>
                  </a:r>
                  <a:endPara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福田车公庙地铁站 </a:t>
                  </a:r>
                  <a:r>
                    <a:rPr lang="en-US" altLang="zh-CN" sz="1200" b="1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J1 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出口</a:t>
                  </a:r>
                  <a:endPara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创新科技广场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期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座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509</a:t>
                  </a:r>
                  <a:endParaRPr lang="zh-CN" altLang="en-US" sz="14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D33E709-58AB-48A1-8106-600920627400}"/>
                    </a:ext>
                  </a:extLst>
                </p:cNvPr>
                <p:cNvSpPr/>
                <p:nvPr/>
              </p:nvSpPr>
              <p:spPr>
                <a:xfrm>
                  <a:off x="452758" y="6329288"/>
                  <a:ext cx="2440726" cy="26161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报名扫码请备注：参加</a:t>
                  </a:r>
                  <a:r>
                    <a:rPr lang="en-US" altLang="zh-CN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AACTP</a:t>
                  </a:r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例会</a:t>
                  </a:r>
                  <a:endParaRPr lang="zh-CN" altLang="en-US" sz="1100" dirty="0"/>
                </a:p>
              </p:txBody>
            </p:sp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49F3E48D-B259-445E-ACFD-35160BC89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284" y="5515582"/>
                  <a:ext cx="1099429" cy="1091404"/>
                </a:xfrm>
                <a:prstGeom prst="rect">
                  <a:avLst/>
                </a:prstGeom>
              </p:spPr>
            </p:pic>
          </p:grp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7E6C2B9-3422-446E-A7BB-753C081CD398}"/>
                </a:ext>
              </a:extLst>
            </p:cNvPr>
            <p:cNvSpPr/>
            <p:nvPr/>
          </p:nvSpPr>
          <p:spPr>
            <a:xfrm>
              <a:off x="7329216" y="4279770"/>
              <a:ext cx="231081" cy="433633"/>
            </a:xfrm>
            <a:prstGeom prst="ellipse">
              <a:avLst/>
            </a:prstGeom>
            <a:solidFill>
              <a:srgbClr val="191B29"/>
            </a:solidFill>
            <a:ln>
              <a:solidFill>
                <a:srgbClr val="1921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5655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3FD800-8A0D-4E03-915B-5B84FB93B4E4}"/>
              </a:ext>
            </a:extLst>
          </p:cNvPr>
          <p:cNvGrpSpPr/>
          <p:nvPr/>
        </p:nvGrpSpPr>
        <p:grpSpPr>
          <a:xfrm>
            <a:off x="4257387" y="49387"/>
            <a:ext cx="3870090" cy="6742623"/>
            <a:chOff x="4257387" y="49387"/>
            <a:chExt cx="3870090" cy="674262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FCD75E-CCA0-4727-9497-6EC7042C0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2" t="1683" r="1"/>
            <a:stretch/>
          </p:blipFill>
          <p:spPr>
            <a:xfrm>
              <a:off x="4257387" y="49387"/>
              <a:ext cx="3870090" cy="6742623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FFCF8B8-5377-4B05-A433-2B75027783E7}"/>
                </a:ext>
              </a:extLst>
            </p:cNvPr>
            <p:cNvSpPr/>
            <p:nvPr/>
          </p:nvSpPr>
          <p:spPr>
            <a:xfrm>
              <a:off x="4339485" y="127082"/>
              <a:ext cx="3750914" cy="6631482"/>
            </a:xfrm>
            <a:prstGeom prst="rect">
              <a:avLst/>
            </a:prstGeom>
            <a:noFill/>
            <a:ln w="15875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4" name="图片 3">
              <a:extLst>
                <a:ext uri="{FF2B5EF4-FFF2-40B4-BE49-F238E27FC236}">
                  <a16:creationId xmlns:a16="http://schemas.microsoft.com/office/drawing/2014/main" id="{A08DCDF3-7C72-49F3-97C4-6EE4A9FE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914" y="257326"/>
              <a:ext cx="706442" cy="5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E02B9FA-7C6D-4CA0-AA83-2E7F2AB753E5}"/>
                </a:ext>
              </a:extLst>
            </p:cNvPr>
            <p:cNvSpPr txBox="1"/>
            <p:nvPr/>
          </p:nvSpPr>
          <p:spPr>
            <a:xfrm flipH="1">
              <a:off x="5198459" y="324636"/>
              <a:ext cx="2822254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3F6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lang="zh-CN" altLang="en-US" b="1" dirty="0">
                  <a:solidFill>
                    <a:srgbClr val="003F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深圳培训师俱乐部</a:t>
              </a:r>
              <a:endParaRPr lang="en-US" altLang="zh-CN" b="1" dirty="0">
                <a:solidFill>
                  <a:srgbClr val="00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A6B7899-CCA1-4959-96B8-FB9CC1585E35}"/>
                </a:ext>
              </a:extLst>
            </p:cNvPr>
            <p:cNvSpPr txBox="1"/>
            <p:nvPr/>
          </p:nvSpPr>
          <p:spPr>
            <a:xfrm flipH="1">
              <a:off x="4865863" y="1593385"/>
              <a:ext cx="3159990" cy="1657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孟铁炉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低调的萌马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出过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本书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相约 </a:t>
              </a:r>
              <a:r>
                <a:rPr lang="en-US" altLang="zh-CN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8.29 </a:t>
              </a:r>
              <a:r>
                <a:rPr lang="zh-CN" altLang="en-US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任精心演讲</a:t>
              </a:r>
              <a:endPara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1628666-2679-42DF-9FC1-583C58C38F7C}"/>
                </a:ext>
              </a:extLst>
            </p:cNvPr>
            <p:cNvSpPr/>
            <p:nvPr/>
          </p:nvSpPr>
          <p:spPr>
            <a:xfrm>
              <a:off x="4438996" y="5170516"/>
              <a:ext cx="3581717" cy="361279"/>
            </a:xfrm>
            <a:prstGeom prst="rect">
              <a:avLst/>
            </a:prstGeom>
            <a:solidFill>
              <a:srgbClr val="8B0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《</a:t>
              </a:r>
              <a:r>
                <a:rPr lang="zh-CN" altLang="en-US" b="1" dirty="0">
                  <a:solidFill>
                    <a:prstClr val="white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因为“在乎” ，所以讨厌</a:t>
              </a:r>
              <a:r>
                <a:rPr lang="en-US" altLang="zh-CN" b="1" dirty="0">
                  <a:solidFill>
                    <a:prstClr val="white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》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61C1037-C862-4CF5-8734-325F5E8D2A67}"/>
                </a:ext>
              </a:extLst>
            </p:cNvPr>
            <p:cNvGrpSpPr/>
            <p:nvPr/>
          </p:nvGrpSpPr>
          <p:grpSpPr>
            <a:xfrm>
              <a:off x="4397562" y="5585979"/>
              <a:ext cx="3618966" cy="1105131"/>
              <a:chOff x="4397562" y="5585979"/>
              <a:chExt cx="3618966" cy="110513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9CBAE51-87FD-43E9-A95A-A42D0DE0B34C}"/>
                  </a:ext>
                </a:extLst>
              </p:cNvPr>
              <p:cNvSpPr/>
              <p:nvPr/>
            </p:nvSpPr>
            <p:spPr>
              <a:xfrm>
                <a:off x="4450284" y="5585979"/>
                <a:ext cx="3566244" cy="1095126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BC09CA5A-9B04-49C5-BA92-60454A3722A3}"/>
                  </a:ext>
                </a:extLst>
              </p:cNvPr>
              <p:cNvGrpSpPr/>
              <p:nvPr/>
            </p:nvGrpSpPr>
            <p:grpSpPr>
              <a:xfrm>
                <a:off x="4397562" y="5594698"/>
                <a:ext cx="3603616" cy="1096412"/>
                <a:chOff x="356097" y="5510574"/>
                <a:chExt cx="3603616" cy="1096412"/>
              </a:xfrm>
            </p:grpSpPr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392002BD-6865-4E20-9FD0-693FE1194CCB}"/>
                    </a:ext>
                  </a:extLst>
                </p:cNvPr>
                <p:cNvSpPr txBox="1"/>
                <p:nvPr/>
              </p:nvSpPr>
              <p:spPr>
                <a:xfrm flipH="1">
                  <a:off x="356097" y="5510574"/>
                  <a:ext cx="2602392" cy="829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4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点亮梦想，梦想成真</a:t>
                  </a:r>
                  <a:endPara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福田车公庙地铁站 </a:t>
                  </a:r>
                  <a:r>
                    <a:rPr lang="en-US" altLang="zh-CN" sz="1200" b="1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J1 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出口</a:t>
                  </a:r>
                  <a:endPara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创新科技广场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期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座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509</a:t>
                  </a:r>
                  <a:endParaRPr lang="zh-CN" altLang="en-US" sz="14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D33E709-58AB-48A1-8106-600920627400}"/>
                    </a:ext>
                  </a:extLst>
                </p:cNvPr>
                <p:cNvSpPr/>
                <p:nvPr/>
              </p:nvSpPr>
              <p:spPr>
                <a:xfrm>
                  <a:off x="452758" y="6329288"/>
                  <a:ext cx="2440726" cy="26161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报名扫码请备注：参加</a:t>
                  </a:r>
                  <a:r>
                    <a:rPr lang="en-US" altLang="zh-CN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AACTP</a:t>
                  </a:r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例会</a:t>
                  </a:r>
                  <a:endParaRPr lang="zh-CN" altLang="en-US" sz="1100" dirty="0"/>
                </a:p>
              </p:txBody>
            </p:sp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49F3E48D-B259-445E-ACFD-35160BC89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284" y="5515582"/>
                  <a:ext cx="1099429" cy="109140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F93FFEE-4689-4473-B680-919F989938DD}"/>
              </a:ext>
            </a:extLst>
          </p:cNvPr>
          <p:cNvGrpSpPr/>
          <p:nvPr/>
        </p:nvGrpSpPr>
        <p:grpSpPr>
          <a:xfrm>
            <a:off x="187043" y="28282"/>
            <a:ext cx="3875952" cy="6750835"/>
            <a:chOff x="187043" y="28282"/>
            <a:chExt cx="3875952" cy="6750835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6CFAD51-C4CD-45E7-AAD2-DF82CEECE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6"/>
            <a:stretch/>
          </p:blipFill>
          <p:spPr>
            <a:xfrm>
              <a:off x="187043" y="467643"/>
              <a:ext cx="3875951" cy="6311474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579599BC-B1D9-4D23-87A9-93444FC76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4" b="93207"/>
            <a:stretch/>
          </p:blipFill>
          <p:spPr>
            <a:xfrm>
              <a:off x="187043" y="28282"/>
              <a:ext cx="3875952" cy="586196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710D536-0ED6-486E-818E-A73DC8CB45C3}"/>
                </a:ext>
              </a:extLst>
            </p:cNvPr>
            <p:cNvSpPr/>
            <p:nvPr/>
          </p:nvSpPr>
          <p:spPr>
            <a:xfrm>
              <a:off x="268160" y="96403"/>
              <a:ext cx="3750914" cy="6631482"/>
            </a:xfrm>
            <a:prstGeom prst="rect">
              <a:avLst/>
            </a:prstGeom>
            <a:noFill/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38595B68-C049-4CEE-A7AF-B5A990D68CAE}"/>
                </a:ext>
              </a:extLst>
            </p:cNvPr>
            <p:cNvSpPr txBox="1"/>
            <p:nvPr/>
          </p:nvSpPr>
          <p:spPr>
            <a:xfrm flipH="1">
              <a:off x="421630" y="3687213"/>
              <a:ext cx="3159990" cy="1697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王晨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萌新老头马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未来的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主席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相约 </a:t>
              </a:r>
              <a:r>
                <a:rPr lang="en-US" altLang="zh-CN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8.29 </a:t>
              </a:r>
              <a:r>
                <a:rPr lang="zh-CN" altLang="en-US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担任精心演讲</a:t>
              </a:r>
              <a:endPara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D03F080-0786-4071-A413-66F670637EF3}"/>
                </a:ext>
              </a:extLst>
            </p:cNvPr>
            <p:cNvSpPr/>
            <p:nvPr/>
          </p:nvSpPr>
          <p:spPr>
            <a:xfrm>
              <a:off x="358403" y="5081772"/>
              <a:ext cx="3566244" cy="417358"/>
            </a:xfrm>
            <a:prstGeom prst="rect">
              <a:avLst/>
            </a:prstGeom>
            <a:solidFill>
              <a:srgbClr val="8B0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prstClr val="white"/>
                  </a:solidFill>
                  <a:latin typeface="書體坊顏體㊣" panose="02010600030101010101" pitchFamily="2" charset="-122"/>
                  <a:ea typeface="書體坊顏體㊣" panose="02010600030101010101" pitchFamily="2" charset="-122"/>
                </a:rPr>
                <a:t>《</a:t>
              </a:r>
              <a:r>
                <a:rPr lang="zh-CN" altLang="en-US" sz="2000" b="1" dirty="0">
                  <a:solidFill>
                    <a:prstClr val="white"/>
                  </a:solidFill>
                  <a:latin typeface="書體坊顏體㊣" panose="02010600030101010101" pitchFamily="2" charset="-122"/>
                  <a:ea typeface="書體坊顏體㊣" panose="02010600030101010101" pitchFamily="2" charset="-122"/>
                </a:rPr>
                <a:t>我的爱美之路</a:t>
              </a:r>
              <a:r>
                <a:rPr lang="en-US" altLang="zh-CN" sz="2000" b="1" dirty="0">
                  <a:solidFill>
                    <a:prstClr val="white"/>
                  </a:solidFill>
                  <a:latin typeface="書體坊顏體㊣" panose="02010600030101010101" pitchFamily="2" charset="-122"/>
                  <a:ea typeface="書體坊顏體㊣" panose="02010600030101010101" pitchFamily="2" charset="-122"/>
                </a:rPr>
                <a:t>》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書體坊顏體㊣" panose="02010600030101010101" pitchFamily="2" charset="-122"/>
                <a:ea typeface="書體坊顏體㊣" panose="02010600030101010101" pitchFamily="2" charset="-122"/>
              </a:endParaRPr>
            </a:p>
          </p:txBody>
        </p:sp>
        <p:pic>
          <p:nvPicPr>
            <p:cNvPr id="74" name="图片 3">
              <a:extLst>
                <a:ext uri="{FF2B5EF4-FFF2-40B4-BE49-F238E27FC236}">
                  <a16:creationId xmlns:a16="http://schemas.microsoft.com/office/drawing/2014/main" id="{EBEF52E3-3290-4BE7-8479-225F9C264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01" y="176414"/>
              <a:ext cx="706442" cy="5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E998B3A-055F-44EF-AF33-B50B73DD45DF}"/>
                </a:ext>
              </a:extLst>
            </p:cNvPr>
            <p:cNvSpPr txBox="1"/>
            <p:nvPr/>
          </p:nvSpPr>
          <p:spPr>
            <a:xfrm flipH="1">
              <a:off x="1123624" y="268262"/>
              <a:ext cx="2822254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lang="zh-CN" altLang="en-US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深圳培训师俱乐部</a:t>
              </a:r>
              <a:endPara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7878A53C-EB75-4367-A24F-045536B2E841}"/>
                </a:ext>
              </a:extLst>
            </p:cNvPr>
            <p:cNvGrpSpPr/>
            <p:nvPr/>
          </p:nvGrpSpPr>
          <p:grpSpPr>
            <a:xfrm>
              <a:off x="308523" y="5520137"/>
              <a:ext cx="3618966" cy="1105131"/>
              <a:chOff x="4397562" y="5585979"/>
              <a:chExt cx="3618966" cy="1105131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0BCBDCF-9CB7-4386-BC08-931A12ADECD3}"/>
                  </a:ext>
                </a:extLst>
              </p:cNvPr>
              <p:cNvSpPr/>
              <p:nvPr/>
            </p:nvSpPr>
            <p:spPr>
              <a:xfrm>
                <a:off x="4450284" y="5585979"/>
                <a:ext cx="3566244" cy="1095126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029DDF8-D4EE-4342-BBF7-E0A7E30AA81A}"/>
                  </a:ext>
                </a:extLst>
              </p:cNvPr>
              <p:cNvGrpSpPr/>
              <p:nvPr/>
            </p:nvGrpSpPr>
            <p:grpSpPr>
              <a:xfrm>
                <a:off x="4397562" y="5594698"/>
                <a:ext cx="3603616" cy="1096412"/>
                <a:chOff x="356097" y="5510574"/>
                <a:chExt cx="3603616" cy="1096412"/>
              </a:xfrm>
            </p:grpSpPr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AAA37F8-7FC9-4E4E-97F8-FEB1EAAF37CD}"/>
                    </a:ext>
                  </a:extLst>
                </p:cNvPr>
                <p:cNvSpPr txBox="1"/>
                <p:nvPr/>
              </p:nvSpPr>
              <p:spPr>
                <a:xfrm flipH="1">
                  <a:off x="356097" y="5510574"/>
                  <a:ext cx="2602392" cy="829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4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点亮梦想，梦想成真</a:t>
                  </a:r>
                  <a:endPara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福田车公庙地铁站 </a:t>
                  </a:r>
                  <a:r>
                    <a:rPr lang="en-US" altLang="zh-CN" sz="1200" b="1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J1 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出口</a:t>
                  </a:r>
                  <a:endPara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创新科技广场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期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座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509</a:t>
                  </a:r>
                  <a:endParaRPr lang="zh-CN" altLang="en-US" sz="14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DA946AD1-FB9E-455F-9280-0244F05C2C45}"/>
                    </a:ext>
                  </a:extLst>
                </p:cNvPr>
                <p:cNvSpPr/>
                <p:nvPr/>
              </p:nvSpPr>
              <p:spPr>
                <a:xfrm>
                  <a:off x="452758" y="6329288"/>
                  <a:ext cx="2440726" cy="26161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报名扫码请备注：参加</a:t>
                  </a:r>
                  <a:r>
                    <a:rPr lang="en-US" altLang="zh-CN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AACTP</a:t>
                  </a:r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例会</a:t>
                  </a:r>
                  <a:endParaRPr lang="zh-CN" altLang="en-US" sz="1100" dirty="0"/>
                </a:p>
              </p:txBody>
            </p:sp>
            <p:pic>
              <p:nvPicPr>
                <p:cNvPr id="81" name="图片 80">
                  <a:extLst>
                    <a:ext uri="{FF2B5EF4-FFF2-40B4-BE49-F238E27FC236}">
                      <a16:creationId xmlns:a16="http://schemas.microsoft.com/office/drawing/2014/main" id="{72B2181C-BDF1-426C-8594-35EC3E7294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284" y="5515582"/>
                  <a:ext cx="1099429" cy="109140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54C49BB2-1762-436B-8DCC-7DB398EDD15B}"/>
              </a:ext>
            </a:extLst>
          </p:cNvPr>
          <p:cNvGrpSpPr/>
          <p:nvPr/>
        </p:nvGrpSpPr>
        <p:grpSpPr>
          <a:xfrm>
            <a:off x="8231110" y="28282"/>
            <a:ext cx="3855697" cy="6725888"/>
            <a:chOff x="4318981" y="47135"/>
            <a:chExt cx="3855697" cy="6725888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68FC452F-49AD-4A6F-BF21-429F2007C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26"/>
            <a:stretch/>
          </p:blipFill>
          <p:spPr>
            <a:xfrm>
              <a:off x="4318981" y="47135"/>
              <a:ext cx="3855697" cy="6725888"/>
            </a:xfrm>
            <a:prstGeom prst="rect">
              <a:avLst/>
            </a:prstGeom>
          </p:spPr>
        </p:pic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81A9F9CA-DEE7-41FB-BF35-2639CE40A0D0}"/>
                </a:ext>
              </a:extLst>
            </p:cNvPr>
            <p:cNvSpPr/>
            <p:nvPr/>
          </p:nvSpPr>
          <p:spPr>
            <a:xfrm>
              <a:off x="4365343" y="84977"/>
              <a:ext cx="3750914" cy="6631482"/>
            </a:xfrm>
            <a:prstGeom prst="rect">
              <a:avLst/>
            </a:prstGeom>
            <a:noFill/>
            <a:ln w="15875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5" name="图片 3">
              <a:extLst>
                <a:ext uri="{FF2B5EF4-FFF2-40B4-BE49-F238E27FC236}">
                  <a16:creationId xmlns:a16="http://schemas.microsoft.com/office/drawing/2014/main" id="{193ADE36-A530-4213-BEFA-E9CBE47A9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778" y="229044"/>
              <a:ext cx="706442" cy="5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D3C05EFD-809E-4161-A69B-C26599139324}"/>
                </a:ext>
              </a:extLst>
            </p:cNvPr>
            <p:cNvSpPr txBox="1"/>
            <p:nvPr/>
          </p:nvSpPr>
          <p:spPr>
            <a:xfrm flipH="1">
              <a:off x="5164135" y="296354"/>
              <a:ext cx="2822254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3F6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lang="zh-CN" altLang="en-US" b="1" dirty="0">
                  <a:solidFill>
                    <a:srgbClr val="003F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深圳培训师俱乐部</a:t>
              </a:r>
              <a:endParaRPr lang="en-US" altLang="zh-CN" b="1" dirty="0">
                <a:solidFill>
                  <a:srgbClr val="00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25A8989-E5B9-40DD-A9B1-BBD58DA4164F}"/>
                </a:ext>
              </a:extLst>
            </p:cNvPr>
            <p:cNvSpPr txBox="1"/>
            <p:nvPr/>
          </p:nvSpPr>
          <p:spPr>
            <a:xfrm flipH="1">
              <a:off x="4438999" y="3812564"/>
              <a:ext cx="3547390" cy="126534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邬邬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萌新小马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爱演讲，爱表达的产品经理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相约 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8.29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精心演讲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FD64C04-8716-4E0C-9AEE-FB672A75A18A}"/>
                </a:ext>
              </a:extLst>
            </p:cNvPr>
            <p:cNvSpPr/>
            <p:nvPr/>
          </p:nvSpPr>
          <p:spPr>
            <a:xfrm>
              <a:off x="4420145" y="5557697"/>
              <a:ext cx="3566244" cy="1095126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1211756-9EA5-4AB9-9F88-07209BDF5636}"/>
                </a:ext>
              </a:extLst>
            </p:cNvPr>
            <p:cNvSpPr/>
            <p:nvPr/>
          </p:nvSpPr>
          <p:spPr>
            <a:xfrm>
              <a:off x="4408857" y="5142234"/>
              <a:ext cx="3581717" cy="361279"/>
            </a:xfrm>
            <a:prstGeom prst="rect">
              <a:avLst/>
            </a:prstGeom>
            <a:solidFill>
              <a:srgbClr val="8B0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《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拥抱的温暖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》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109E4739-11FF-4809-A0D7-6B2ED1AA5B06}"/>
                </a:ext>
              </a:extLst>
            </p:cNvPr>
            <p:cNvGrpSpPr/>
            <p:nvPr/>
          </p:nvGrpSpPr>
          <p:grpSpPr>
            <a:xfrm>
              <a:off x="4400597" y="5564722"/>
              <a:ext cx="3585792" cy="1091404"/>
              <a:chOff x="373921" y="5515582"/>
              <a:chExt cx="3585792" cy="1091404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3503446B-871D-4DAE-9325-A392C1C21B8E}"/>
                  </a:ext>
                </a:extLst>
              </p:cNvPr>
              <p:cNvSpPr txBox="1"/>
              <p:nvPr/>
            </p:nvSpPr>
            <p:spPr>
              <a:xfrm flipH="1">
                <a:off x="373921" y="5546168"/>
                <a:ext cx="2584567" cy="829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点亮梦想，梦想成真</a:t>
                </a:r>
                <a:endPara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福田车公庙地铁站 </a:t>
                </a:r>
                <a:r>
                  <a:rPr lang="en-US" altLang="zh-CN" sz="1200" b="1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J1 </a:t>
                </a: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出口</a:t>
                </a:r>
                <a:endParaRPr lang="en-US" altLang="zh-CN" sz="1200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创新科技广场</a:t>
                </a:r>
                <a:r>
                  <a: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</a:t>
                </a:r>
                <a:r>
                  <a: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座</a:t>
                </a:r>
                <a:r>
                  <a: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509</a:t>
                </a:r>
                <a:endParaRPr lang="zh-CN" altLang="en-US" sz="1400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4C08918-11B5-4E0A-8DA2-DD0976CC4A8B}"/>
                  </a:ext>
                </a:extLst>
              </p:cNvPr>
              <p:cNvSpPr/>
              <p:nvPr/>
            </p:nvSpPr>
            <p:spPr>
              <a:xfrm>
                <a:off x="452758" y="6329288"/>
                <a:ext cx="2440726" cy="2616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报名扫码请备注：参加</a:t>
                </a:r>
                <a:r>
                  <a:rPr lang="en-US" altLang="zh-CN" sz="11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AACTP</a:t>
                </a:r>
                <a:r>
                  <a:rPr lang="zh-CN" altLang="en-US" sz="11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例会</a:t>
                </a:r>
                <a:endParaRPr lang="zh-CN" altLang="en-US" sz="1100" dirty="0"/>
              </a:p>
            </p:txBody>
          </p:sp>
          <p:pic>
            <p:nvPicPr>
              <p:cNvPr id="93" name="图片 92">
                <a:extLst>
                  <a:ext uri="{FF2B5EF4-FFF2-40B4-BE49-F238E27FC236}">
                    <a16:creationId xmlns:a16="http://schemas.microsoft.com/office/drawing/2014/main" id="{D0E106A3-9AC5-46DD-89C5-47F810BA8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284" y="5515582"/>
                <a:ext cx="1099429" cy="10914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3341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E4480220-6BE0-403F-B27A-1960416B8555}"/>
              </a:ext>
            </a:extLst>
          </p:cNvPr>
          <p:cNvGrpSpPr/>
          <p:nvPr/>
        </p:nvGrpSpPr>
        <p:grpSpPr>
          <a:xfrm>
            <a:off x="462645" y="37909"/>
            <a:ext cx="3826550" cy="6754102"/>
            <a:chOff x="462645" y="37909"/>
            <a:chExt cx="3826550" cy="675410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473D74B-419E-4C64-938B-0C24D7A05CDC}"/>
                </a:ext>
              </a:extLst>
            </p:cNvPr>
            <p:cNvSpPr/>
            <p:nvPr/>
          </p:nvSpPr>
          <p:spPr>
            <a:xfrm>
              <a:off x="462645" y="37909"/>
              <a:ext cx="3826550" cy="6754102"/>
            </a:xfrm>
            <a:prstGeom prst="rect">
              <a:avLst/>
            </a:prstGeom>
            <a:solidFill>
              <a:srgbClr val="161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86ABB16-B6D2-4A2A-8C9A-71616CAB0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6" r="27865"/>
            <a:stretch/>
          </p:blipFill>
          <p:spPr>
            <a:xfrm>
              <a:off x="462645" y="483229"/>
              <a:ext cx="3826550" cy="5302374"/>
            </a:xfrm>
            <a:prstGeom prst="rect">
              <a:avLst/>
            </a:prstGeom>
          </p:spPr>
        </p:pic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9515CD9-B118-46E1-BB2E-FBC7899F2543}"/>
                </a:ext>
              </a:extLst>
            </p:cNvPr>
            <p:cNvSpPr/>
            <p:nvPr/>
          </p:nvSpPr>
          <p:spPr>
            <a:xfrm>
              <a:off x="500353" y="103898"/>
              <a:ext cx="3750914" cy="6631482"/>
            </a:xfrm>
            <a:prstGeom prst="rect">
              <a:avLst/>
            </a:prstGeom>
            <a:noFill/>
            <a:ln w="15875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9" name="图片 3">
              <a:extLst>
                <a:ext uri="{FF2B5EF4-FFF2-40B4-BE49-F238E27FC236}">
                  <a16:creationId xmlns:a16="http://schemas.microsoft.com/office/drawing/2014/main" id="{D74DE819-702F-4892-AD78-ACFA33A5B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96" y="247965"/>
              <a:ext cx="706442" cy="5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0D63BCA-8E63-4EAC-8C6F-6897B5A4C9A2}"/>
                </a:ext>
              </a:extLst>
            </p:cNvPr>
            <p:cNvSpPr txBox="1"/>
            <p:nvPr/>
          </p:nvSpPr>
          <p:spPr>
            <a:xfrm flipH="1">
              <a:off x="1336853" y="315275"/>
              <a:ext cx="2822254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深圳培训师俱乐部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45CD5028-40B8-4D8D-9B9F-306494289E82}"/>
                </a:ext>
              </a:extLst>
            </p:cNvPr>
            <p:cNvSpPr txBox="1"/>
            <p:nvPr/>
          </p:nvSpPr>
          <p:spPr>
            <a:xfrm flipH="1">
              <a:off x="611717" y="3454412"/>
              <a:ext cx="3547390" cy="16939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，曾经在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1500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多会员中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脱颖而出，冲进决赛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曾经在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人前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用演讲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连接着父亲，自己，儿子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TA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将 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8.29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带来神秘演讲</a:t>
              </a:r>
              <a:endPara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E64D7A13-4DBE-402B-B8DE-7785A4782777}"/>
                </a:ext>
              </a:extLst>
            </p:cNvPr>
            <p:cNvSpPr/>
            <p:nvPr/>
          </p:nvSpPr>
          <p:spPr>
            <a:xfrm>
              <a:off x="592863" y="5576618"/>
              <a:ext cx="3566244" cy="1095126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2EFF17B7-AEE3-49E9-837F-47582DC31807}"/>
                </a:ext>
              </a:extLst>
            </p:cNvPr>
            <p:cNvSpPr/>
            <p:nvPr/>
          </p:nvSpPr>
          <p:spPr>
            <a:xfrm>
              <a:off x="581575" y="5161155"/>
              <a:ext cx="3581717" cy="361279"/>
            </a:xfrm>
            <a:prstGeom prst="rect">
              <a:avLst/>
            </a:prstGeom>
            <a:solidFill>
              <a:srgbClr val="8B0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《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主题现场揭晓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》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3DCD86C3-86EB-4563-868D-092901B98C38}"/>
                </a:ext>
              </a:extLst>
            </p:cNvPr>
            <p:cNvGrpSpPr/>
            <p:nvPr/>
          </p:nvGrpSpPr>
          <p:grpSpPr>
            <a:xfrm>
              <a:off x="555491" y="5578635"/>
              <a:ext cx="3603616" cy="1096412"/>
              <a:chOff x="356097" y="5510574"/>
              <a:chExt cx="3603616" cy="1096412"/>
            </a:xfrm>
          </p:grpSpPr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FAFA530-538D-48DC-9F35-96E469B70F01}"/>
                  </a:ext>
                </a:extLst>
              </p:cNvPr>
              <p:cNvSpPr txBox="1"/>
              <p:nvPr/>
            </p:nvSpPr>
            <p:spPr>
              <a:xfrm flipH="1">
                <a:off x="356097" y="5510574"/>
                <a:ext cx="2602392" cy="829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点亮梦想，梦想成真</a:t>
                </a:r>
                <a:endPara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福田车公庙地铁站 </a:t>
                </a:r>
                <a:r>
                  <a:rPr lang="en-US" altLang="zh-CN" sz="1200" b="1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J1 </a:t>
                </a: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出口</a:t>
                </a:r>
                <a:endParaRPr lang="en-US" altLang="zh-CN" sz="1200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创新科技广场</a:t>
                </a:r>
                <a:r>
                  <a: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</a:t>
                </a:r>
                <a:r>
                  <a: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座</a:t>
                </a:r>
                <a:r>
                  <a: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509</a:t>
                </a:r>
                <a:endParaRPr lang="zh-CN" altLang="en-US" sz="1400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DA76C448-B3D0-45FC-95ED-B438974A20C5}"/>
                  </a:ext>
                </a:extLst>
              </p:cNvPr>
              <p:cNvSpPr/>
              <p:nvPr/>
            </p:nvSpPr>
            <p:spPr>
              <a:xfrm>
                <a:off x="452758" y="6329288"/>
                <a:ext cx="2440726" cy="2616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报名扫码请备注：参加</a:t>
                </a:r>
                <a:r>
                  <a:rPr lang="en-US" altLang="zh-CN" sz="11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AACTP</a:t>
                </a:r>
                <a:r>
                  <a:rPr lang="zh-CN" altLang="en-US" sz="11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例会</a:t>
                </a:r>
                <a:endParaRPr lang="zh-CN" altLang="en-US" sz="1100" dirty="0"/>
              </a:p>
            </p:txBody>
          </p:sp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65C67048-8252-4C09-A082-65C23E080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284" y="5515582"/>
                <a:ext cx="1099429" cy="1091404"/>
              </a:xfrm>
              <a:prstGeom prst="rect">
                <a:avLst/>
              </a:prstGeom>
            </p:spPr>
          </p:pic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3B6B6BAE-F941-4BD4-A131-1C4B11DCD4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t="10953" r="15365" b="3840"/>
          <a:stretch/>
        </p:blipFill>
        <p:spPr>
          <a:xfrm>
            <a:off x="4769963" y="47335"/>
            <a:ext cx="3893267" cy="6791811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E8682DBA-A796-4D00-90F8-5A9CE79A413C}"/>
              </a:ext>
            </a:extLst>
          </p:cNvPr>
          <p:cNvSpPr/>
          <p:nvPr/>
        </p:nvSpPr>
        <p:spPr>
          <a:xfrm>
            <a:off x="4843774" y="155163"/>
            <a:ext cx="3750914" cy="6631482"/>
          </a:xfrm>
          <a:prstGeom prst="rect">
            <a:avLst/>
          </a:prstGeom>
          <a:noFill/>
          <a:ln w="15875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5" name="图片 3">
            <a:extLst>
              <a:ext uri="{FF2B5EF4-FFF2-40B4-BE49-F238E27FC236}">
                <a16:creationId xmlns:a16="http://schemas.microsoft.com/office/drawing/2014/main" id="{FF3B8440-99DE-45CA-9C83-B14D11C08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203" y="285407"/>
            <a:ext cx="706442" cy="58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81C66E4F-6371-4416-BC8B-28DEE948979A}"/>
              </a:ext>
            </a:extLst>
          </p:cNvPr>
          <p:cNvSpPr txBox="1"/>
          <p:nvPr/>
        </p:nvSpPr>
        <p:spPr>
          <a:xfrm flipH="1">
            <a:off x="5702748" y="352717"/>
            <a:ext cx="282225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AACTP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深圳培训师俱乐部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57E378B-5365-492A-8686-A421DE935A8F}"/>
              </a:ext>
            </a:extLst>
          </p:cNvPr>
          <p:cNvSpPr txBox="1"/>
          <p:nvPr/>
        </p:nvSpPr>
        <p:spPr>
          <a:xfrm flipH="1">
            <a:off x="4952712" y="3844089"/>
            <a:ext cx="3562182" cy="1305357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毛艳红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AACTP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现任事务官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本书的铁炉的死党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相约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8.29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点评铁炉演讲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BDBC27A6-CBF3-4B55-B728-E81462223FB2}"/>
              </a:ext>
            </a:extLst>
          </p:cNvPr>
          <p:cNvSpPr/>
          <p:nvPr/>
        </p:nvSpPr>
        <p:spPr>
          <a:xfrm>
            <a:off x="4943285" y="5198597"/>
            <a:ext cx="3581717" cy="361279"/>
          </a:xfrm>
          <a:prstGeom prst="rect">
            <a:avLst/>
          </a:prstGeom>
          <a:solidFill>
            <a:srgbClr val="8B0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我的梦想是开发</a:t>
            </a:r>
            <a:r>
              <a:rPr lang="en-US" altLang="zh-CN" sz="2000" b="1" dirty="0">
                <a:solidFill>
                  <a:prstClr val="white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1</a:t>
            </a:r>
            <a:r>
              <a:rPr lang="zh-CN" altLang="en-US" sz="2000" b="1" dirty="0">
                <a:solidFill>
                  <a:prstClr val="white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天</a:t>
            </a:r>
            <a:r>
              <a:rPr lang="en-US" altLang="zh-CN" sz="2000" b="1" dirty="0">
                <a:solidFill>
                  <a:prstClr val="white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PPT</a:t>
            </a:r>
            <a:r>
              <a:rPr lang="zh-CN" altLang="en-US" sz="2000" b="1" dirty="0">
                <a:solidFill>
                  <a:prstClr val="white"/>
                </a:solidFill>
                <a:latin typeface="汉仪小麦体简" panose="00020600040101010101" pitchFamily="18" charset="-122"/>
                <a:ea typeface="汉仪小麦体简" panose="00020600040101010101" pitchFamily="18" charset="-122"/>
              </a:rPr>
              <a:t>课程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小麦体简" panose="00020600040101010101" pitchFamily="18" charset="-122"/>
              <a:ea typeface="汉仪小麦体简" panose="00020600040101010101" pitchFamily="18" charset="-122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426C6C2F-59B9-40D9-B23F-5FAB1AA1401C}"/>
              </a:ext>
            </a:extLst>
          </p:cNvPr>
          <p:cNvGrpSpPr/>
          <p:nvPr/>
        </p:nvGrpSpPr>
        <p:grpSpPr>
          <a:xfrm>
            <a:off x="4901851" y="5614060"/>
            <a:ext cx="3618966" cy="1105131"/>
            <a:chOff x="4397562" y="5585979"/>
            <a:chExt cx="3618966" cy="1105131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AAD49A6E-CEF3-4D9B-BD10-4547529A0317}"/>
                </a:ext>
              </a:extLst>
            </p:cNvPr>
            <p:cNvSpPr/>
            <p:nvPr/>
          </p:nvSpPr>
          <p:spPr>
            <a:xfrm>
              <a:off x="4450284" y="5585979"/>
              <a:ext cx="3566244" cy="1095126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9391F878-2F6B-4FE5-92BE-2CCCFCF4F2FA}"/>
                </a:ext>
              </a:extLst>
            </p:cNvPr>
            <p:cNvGrpSpPr/>
            <p:nvPr/>
          </p:nvGrpSpPr>
          <p:grpSpPr>
            <a:xfrm>
              <a:off x="4397562" y="5594698"/>
              <a:ext cx="3603616" cy="1096412"/>
              <a:chOff x="356097" y="5510574"/>
              <a:chExt cx="3603616" cy="1096412"/>
            </a:xfrm>
          </p:grpSpPr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95BD0E2E-EAE5-483D-B6E3-3ABA098F6DC8}"/>
                  </a:ext>
                </a:extLst>
              </p:cNvPr>
              <p:cNvSpPr txBox="1"/>
              <p:nvPr/>
            </p:nvSpPr>
            <p:spPr>
              <a:xfrm flipH="1">
                <a:off x="356097" y="5510574"/>
                <a:ext cx="2602392" cy="829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点亮梦想，梦想成真</a:t>
                </a:r>
                <a:endPara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福田车公庙地铁站 </a:t>
                </a:r>
                <a:r>
                  <a:rPr lang="en-US" altLang="zh-CN" sz="1200" b="1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J1 </a:t>
                </a: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出口</a:t>
                </a:r>
                <a:endParaRPr lang="en-US" altLang="zh-CN" sz="1200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创新科技广场</a:t>
                </a:r>
                <a:r>
                  <a: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</a:t>
                </a:r>
                <a:r>
                  <a: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座</a:t>
                </a:r>
                <a:r>
                  <a: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509</a:t>
                </a:r>
                <a:endParaRPr lang="zh-CN" altLang="en-US" sz="1400" dirty="0">
                  <a:solidFill>
                    <a:srgbClr val="AC07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9B2B9A89-1707-4188-900D-83427EEAE8E9}"/>
                  </a:ext>
                </a:extLst>
              </p:cNvPr>
              <p:cNvSpPr/>
              <p:nvPr/>
            </p:nvSpPr>
            <p:spPr>
              <a:xfrm>
                <a:off x="452758" y="6329288"/>
                <a:ext cx="2440726" cy="26161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报名扫码请备注：参加</a:t>
                </a:r>
                <a:r>
                  <a:rPr lang="en-US" altLang="zh-CN" sz="11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AACTP</a:t>
                </a:r>
                <a:r>
                  <a:rPr lang="zh-CN" altLang="en-US" sz="11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例会</a:t>
                </a:r>
                <a:endParaRPr lang="zh-CN" altLang="en-US" sz="1100" dirty="0"/>
              </a:p>
            </p:txBody>
          </p:sp>
          <p:pic>
            <p:nvPicPr>
              <p:cNvPr id="124" name="图片 123">
                <a:extLst>
                  <a:ext uri="{FF2B5EF4-FFF2-40B4-BE49-F238E27FC236}">
                    <a16:creationId xmlns:a16="http://schemas.microsoft.com/office/drawing/2014/main" id="{728FDECD-BAF7-4C9B-AF17-BD5A98EFE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284" y="5515582"/>
                <a:ext cx="1099429" cy="10914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46215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3278F9E1-CC1C-4FA6-AF23-C38CF33FFF25}"/>
              </a:ext>
            </a:extLst>
          </p:cNvPr>
          <p:cNvGrpSpPr/>
          <p:nvPr/>
        </p:nvGrpSpPr>
        <p:grpSpPr>
          <a:xfrm>
            <a:off x="1557026" y="57390"/>
            <a:ext cx="3936835" cy="6743219"/>
            <a:chOff x="4230953" y="45398"/>
            <a:chExt cx="3936835" cy="674321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C66F45F-E40B-47D8-91D4-E25598F10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4" r="7705" b="345"/>
            <a:stretch/>
          </p:blipFill>
          <p:spPr>
            <a:xfrm>
              <a:off x="4230953" y="45398"/>
              <a:ext cx="3936835" cy="6743219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60048C1-ACFD-417D-9A6A-9EFEC39F875C}"/>
                </a:ext>
              </a:extLst>
            </p:cNvPr>
            <p:cNvSpPr/>
            <p:nvPr/>
          </p:nvSpPr>
          <p:spPr>
            <a:xfrm>
              <a:off x="4339485" y="127082"/>
              <a:ext cx="3750914" cy="6631482"/>
            </a:xfrm>
            <a:prstGeom prst="rect">
              <a:avLst/>
            </a:prstGeom>
            <a:noFill/>
            <a:ln w="15875" cmpd="sng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0" name="图片 3">
              <a:extLst>
                <a:ext uri="{FF2B5EF4-FFF2-40B4-BE49-F238E27FC236}">
                  <a16:creationId xmlns:a16="http://schemas.microsoft.com/office/drawing/2014/main" id="{73F2C58B-FCBA-4697-9975-0223FF6B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914" y="257326"/>
              <a:ext cx="706442" cy="5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A043446-4FB8-46E7-8DA5-2E4C07B4B2DD}"/>
                </a:ext>
              </a:extLst>
            </p:cNvPr>
            <p:cNvSpPr txBox="1"/>
            <p:nvPr/>
          </p:nvSpPr>
          <p:spPr>
            <a:xfrm flipH="1">
              <a:off x="5198459" y="324636"/>
              <a:ext cx="2822254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3F6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lang="zh-CN" altLang="en-US" b="1" dirty="0">
                  <a:solidFill>
                    <a:srgbClr val="003F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深圳培训师俱乐部</a:t>
              </a:r>
              <a:endParaRPr lang="en-US" altLang="zh-CN" b="1" dirty="0">
                <a:solidFill>
                  <a:srgbClr val="00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CE8F210-B6D5-403B-9786-63B06932C51A}"/>
                </a:ext>
              </a:extLst>
            </p:cNvPr>
            <p:cNvSpPr txBox="1"/>
            <p:nvPr/>
          </p:nvSpPr>
          <p:spPr>
            <a:xfrm flipH="1">
              <a:off x="4339485" y="3622529"/>
              <a:ext cx="3159990" cy="1537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张灵玫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18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89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大区峰会主持人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为世界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500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培训的培训师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相约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8.29 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担任总主持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9C71021-E635-4BC9-BF86-503A29DE496E}"/>
                </a:ext>
              </a:extLst>
            </p:cNvPr>
            <p:cNvSpPr/>
            <p:nvPr/>
          </p:nvSpPr>
          <p:spPr>
            <a:xfrm>
              <a:off x="4438996" y="5170516"/>
              <a:ext cx="3581717" cy="361279"/>
            </a:xfrm>
            <a:prstGeom prst="rect">
              <a:avLst/>
            </a:prstGeom>
            <a:solidFill>
              <a:srgbClr val="8B0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我梦想能代表</a:t>
              </a:r>
              <a:r>
                <a:rPr lang="en-US" altLang="zh-CN" b="1" dirty="0">
                  <a:solidFill>
                    <a:prstClr val="white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AACTP</a:t>
              </a:r>
              <a:r>
                <a:rPr lang="zh-CN" altLang="en-US" b="1" dirty="0">
                  <a:solidFill>
                    <a:prstClr val="white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登上峰会舞台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CA0166D-43C4-4CA7-B231-F6F5D412E02F}"/>
                </a:ext>
              </a:extLst>
            </p:cNvPr>
            <p:cNvGrpSpPr/>
            <p:nvPr/>
          </p:nvGrpSpPr>
          <p:grpSpPr>
            <a:xfrm>
              <a:off x="4397562" y="5585979"/>
              <a:ext cx="3618966" cy="1105131"/>
              <a:chOff x="4397562" y="5585979"/>
              <a:chExt cx="3618966" cy="110513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0512178-73E5-41F1-BEB1-70A7C5F9FE3A}"/>
                  </a:ext>
                </a:extLst>
              </p:cNvPr>
              <p:cNvSpPr/>
              <p:nvPr/>
            </p:nvSpPr>
            <p:spPr>
              <a:xfrm>
                <a:off x="4450284" y="5585979"/>
                <a:ext cx="3566244" cy="1095126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62902D37-6078-4D4A-9864-BE1800943563}"/>
                  </a:ext>
                </a:extLst>
              </p:cNvPr>
              <p:cNvGrpSpPr/>
              <p:nvPr/>
            </p:nvGrpSpPr>
            <p:grpSpPr>
              <a:xfrm>
                <a:off x="4397562" y="5594698"/>
                <a:ext cx="3603616" cy="1096412"/>
                <a:chOff x="356097" y="5510574"/>
                <a:chExt cx="3603616" cy="1096412"/>
              </a:xfrm>
            </p:grpSpPr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83019CA-4C0F-4F4B-9428-585966F6E7B6}"/>
                    </a:ext>
                  </a:extLst>
                </p:cNvPr>
                <p:cNvSpPr txBox="1"/>
                <p:nvPr/>
              </p:nvSpPr>
              <p:spPr>
                <a:xfrm flipH="1">
                  <a:off x="356097" y="5510574"/>
                  <a:ext cx="2602392" cy="829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4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点亮梦想，梦想成真</a:t>
                  </a:r>
                  <a:endPara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福田车公庙地铁站</a:t>
                  </a:r>
                  <a:r>
                    <a:rPr lang="en-US" altLang="zh-CN" sz="1200" b="1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出口</a:t>
                  </a:r>
                  <a:endPara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创新科技广场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期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座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509</a:t>
                  </a:r>
                  <a:endParaRPr lang="zh-CN" altLang="en-US" sz="14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1BAE7242-800C-45D6-B963-B981B180EF8A}"/>
                    </a:ext>
                  </a:extLst>
                </p:cNvPr>
                <p:cNvSpPr/>
                <p:nvPr/>
              </p:nvSpPr>
              <p:spPr>
                <a:xfrm>
                  <a:off x="452758" y="6329288"/>
                  <a:ext cx="2440726" cy="26161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报名扫码请备注：参加</a:t>
                  </a:r>
                  <a:r>
                    <a:rPr lang="en-US" altLang="zh-CN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AACTP</a:t>
                  </a:r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例会</a:t>
                  </a:r>
                  <a:endParaRPr lang="zh-CN" altLang="en-US" sz="1100" dirty="0"/>
                </a:p>
              </p:txBody>
            </p:sp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9994A93B-FF73-48D1-99AC-53CCC38948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284" y="5515582"/>
                  <a:ext cx="1099429" cy="109140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7F2CA87-A34C-48BD-9ABA-A2A535B7D407}"/>
              </a:ext>
            </a:extLst>
          </p:cNvPr>
          <p:cNvGrpSpPr/>
          <p:nvPr/>
        </p:nvGrpSpPr>
        <p:grpSpPr>
          <a:xfrm>
            <a:off x="5591901" y="57389"/>
            <a:ext cx="3877681" cy="6743219"/>
            <a:chOff x="5591901" y="57389"/>
            <a:chExt cx="3877681" cy="6743219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4AA1A7C8-2B6F-4DD1-8697-3DD881B95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3" t="1674" r="7661"/>
            <a:stretch/>
          </p:blipFill>
          <p:spPr>
            <a:xfrm>
              <a:off x="5591901" y="57389"/>
              <a:ext cx="3877681" cy="6743219"/>
            </a:xfrm>
            <a:prstGeom prst="rect">
              <a:avLst/>
            </a:prstGeom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E86E693-111D-45F6-83B0-C503A79A5BC4}"/>
                </a:ext>
              </a:extLst>
            </p:cNvPr>
            <p:cNvSpPr/>
            <p:nvPr/>
          </p:nvSpPr>
          <p:spPr>
            <a:xfrm>
              <a:off x="5655115" y="139074"/>
              <a:ext cx="3750914" cy="6631482"/>
            </a:xfrm>
            <a:prstGeom prst="rect">
              <a:avLst/>
            </a:prstGeom>
            <a:noFill/>
            <a:ln w="15875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43" name="图片 3">
              <a:extLst>
                <a:ext uri="{FF2B5EF4-FFF2-40B4-BE49-F238E27FC236}">
                  <a16:creationId xmlns:a16="http://schemas.microsoft.com/office/drawing/2014/main" id="{87BEC063-F54A-40B8-A98F-E8FB5C8C4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0544" y="269318"/>
              <a:ext cx="706442" cy="586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AC1380F-D9D1-446D-97A9-91D1700AB4B9}"/>
                </a:ext>
              </a:extLst>
            </p:cNvPr>
            <p:cNvSpPr txBox="1"/>
            <p:nvPr/>
          </p:nvSpPr>
          <p:spPr>
            <a:xfrm flipH="1">
              <a:off x="6514089" y="336628"/>
              <a:ext cx="2822254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3F6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AACTP</a:t>
              </a:r>
              <a:r>
                <a:rPr lang="zh-CN" altLang="en-US" b="1" dirty="0">
                  <a:solidFill>
                    <a:srgbClr val="003F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深圳培训师俱乐部</a:t>
              </a:r>
              <a:endParaRPr lang="en-US" altLang="zh-CN" b="1" dirty="0">
                <a:solidFill>
                  <a:srgbClr val="00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DAE0A95-8FC4-462A-92DF-C1DC6FAC5DF6}"/>
                </a:ext>
              </a:extLst>
            </p:cNvPr>
            <p:cNvSpPr txBox="1"/>
            <p:nvPr/>
          </p:nvSpPr>
          <p:spPr>
            <a:xfrm flipH="1">
              <a:off x="5752098" y="3925464"/>
              <a:ext cx="3564710" cy="118923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张灵玫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18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89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大区峰会主持人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为世界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500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C072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培训的培训师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30000"/>
                </a:lnSpc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相约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8.29 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担任总主持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C072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8515BE9-4299-4201-8683-9445F475911C}"/>
                </a:ext>
              </a:extLst>
            </p:cNvPr>
            <p:cNvSpPr/>
            <p:nvPr/>
          </p:nvSpPr>
          <p:spPr>
            <a:xfrm>
              <a:off x="5754626" y="5182508"/>
              <a:ext cx="3581717" cy="361279"/>
            </a:xfrm>
            <a:prstGeom prst="rect">
              <a:avLst/>
            </a:prstGeom>
            <a:solidFill>
              <a:srgbClr val="8B0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我梦想能代表</a:t>
              </a:r>
              <a:r>
                <a:rPr lang="en-US" altLang="zh-CN" b="1" dirty="0">
                  <a:solidFill>
                    <a:prstClr val="white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AACTP</a:t>
              </a:r>
              <a:r>
                <a:rPr lang="zh-CN" altLang="en-US" b="1" dirty="0">
                  <a:solidFill>
                    <a:prstClr val="white"/>
                  </a:solidFill>
                  <a:latin typeface="汉仪小麦体简" panose="00020600040101010101" pitchFamily="18" charset="-122"/>
                  <a:ea typeface="汉仪小麦体简" panose="00020600040101010101" pitchFamily="18" charset="-122"/>
                </a:rPr>
                <a:t>登上峰会舞台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小麦体简" panose="00020600040101010101" pitchFamily="18" charset="-122"/>
                <a:ea typeface="汉仪小麦体简" panose="00020600040101010101" pitchFamily="18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6648E41-5CED-44DE-B1DB-06F1D04ECD4E}"/>
                </a:ext>
              </a:extLst>
            </p:cNvPr>
            <p:cNvGrpSpPr/>
            <p:nvPr/>
          </p:nvGrpSpPr>
          <p:grpSpPr>
            <a:xfrm>
              <a:off x="5713192" y="5597971"/>
              <a:ext cx="3618966" cy="1105131"/>
              <a:chOff x="4397562" y="5585979"/>
              <a:chExt cx="3618966" cy="1105131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60AAA79-F90A-4BC3-B32E-B31D909BC7AC}"/>
                  </a:ext>
                </a:extLst>
              </p:cNvPr>
              <p:cNvSpPr/>
              <p:nvPr/>
            </p:nvSpPr>
            <p:spPr>
              <a:xfrm>
                <a:off x="4450284" y="5585979"/>
                <a:ext cx="3566244" cy="1095126"/>
              </a:xfrm>
              <a:prstGeom prst="rect">
                <a:avLst/>
              </a:prstGeom>
              <a:solidFill>
                <a:schemeClr val="bg1">
                  <a:alpha val="87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3E721CB5-D451-4062-9CAB-9CEB1BFE470F}"/>
                  </a:ext>
                </a:extLst>
              </p:cNvPr>
              <p:cNvGrpSpPr/>
              <p:nvPr/>
            </p:nvGrpSpPr>
            <p:grpSpPr>
              <a:xfrm>
                <a:off x="4397562" y="5594698"/>
                <a:ext cx="3603616" cy="1096412"/>
                <a:chOff x="356097" y="5510574"/>
                <a:chExt cx="3603616" cy="1096412"/>
              </a:xfrm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10E6B53F-76CF-4DE2-8665-BBC488F56089}"/>
                    </a:ext>
                  </a:extLst>
                </p:cNvPr>
                <p:cNvSpPr txBox="1"/>
                <p:nvPr/>
              </p:nvSpPr>
              <p:spPr>
                <a:xfrm flipH="1">
                  <a:off x="356097" y="5510574"/>
                  <a:ext cx="2602392" cy="829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4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点亮梦想，梦想成真</a:t>
                  </a:r>
                  <a:endPara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福田车公庙地铁站</a:t>
                  </a:r>
                  <a:r>
                    <a:rPr lang="en-US" altLang="zh-CN" sz="1200" b="1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J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出口</a:t>
                  </a:r>
                  <a:endParaRPr lang="en-US" altLang="zh-CN" sz="12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lvl="0">
                    <a:lnSpc>
                      <a:spcPct val="130000"/>
                    </a:lnSpc>
                    <a:defRPr/>
                  </a:pP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创新科技广场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期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r>
                    <a:rPr lang="zh-CN" altLang="en-US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座</a:t>
                  </a:r>
                  <a:r>
                    <a:rPr lang="en-US" altLang="zh-CN" sz="12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509</a:t>
                  </a:r>
                  <a:endParaRPr lang="zh-CN" altLang="en-US" sz="1400" dirty="0">
                    <a:solidFill>
                      <a:srgbClr val="AC07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7345F981-FE6B-412A-AC1A-4D349C0BB006}"/>
                    </a:ext>
                  </a:extLst>
                </p:cNvPr>
                <p:cNvSpPr/>
                <p:nvPr/>
              </p:nvSpPr>
              <p:spPr>
                <a:xfrm>
                  <a:off x="452758" y="6329288"/>
                  <a:ext cx="2440726" cy="26161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报名扫码请备注：参加</a:t>
                  </a:r>
                  <a:r>
                    <a:rPr lang="en-US" altLang="zh-CN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AACTP</a:t>
                  </a:r>
                  <a:r>
                    <a:rPr lang="zh-CN" altLang="en-US" sz="1100" dirty="0">
                      <a:solidFill>
                        <a:srgbClr val="AC072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例会</a:t>
                  </a:r>
                  <a:endParaRPr lang="zh-CN" altLang="en-US" sz="1100" dirty="0"/>
                </a:p>
              </p:txBody>
            </p:sp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B15CE02B-00ED-466F-8CE2-C2A176336F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284" y="5515582"/>
                  <a:ext cx="1099429" cy="1091404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70969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 Corporate: 4x3 – Title &amp; Content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72432"/>
      </a:accent1>
      <a:accent2>
        <a:srgbClr val="A9B2B1"/>
      </a:accent2>
      <a:accent3>
        <a:srgbClr val="004165"/>
      </a:accent3>
      <a:accent4>
        <a:srgbClr val="F2DF74"/>
      </a:accent4>
      <a:accent5>
        <a:srgbClr val="CD202C"/>
      </a:accent5>
      <a:accent6>
        <a:srgbClr val="FFFFFF"/>
      </a:accent6>
      <a:hlink>
        <a:srgbClr val="0563C1"/>
      </a:hlink>
      <a:folHlink>
        <a:srgbClr val="954F72"/>
      </a:folHlink>
    </a:clrScheme>
    <a:fontScheme name="uho2vxmn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vention_2011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94364"/>
        </a:accent1>
        <a:accent2>
          <a:srgbClr val="652936"/>
        </a:accent2>
        <a:accent3>
          <a:srgbClr val="FFFFFF"/>
        </a:accent3>
        <a:accent4>
          <a:srgbClr val="000000"/>
        </a:accent4>
        <a:accent5>
          <a:srgbClr val="ACB0B8"/>
        </a:accent5>
        <a:accent6>
          <a:srgbClr val="5B2430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94364"/>
        </a:accent1>
        <a:accent2>
          <a:srgbClr val="652936"/>
        </a:accent2>
        <a:accent3>
          <a:srgbClr val="FFFFFF"/>
        </a:accent3>
        <a:accent4>
          <a:srgbClr val="000000"/>
        </a:accent4>
        <a:accent5>
          <a:srgbClr val="ACB0B8"/>
        </a:accent5>
        <a:accent6>
          <a:srgbClr val="5B2430"/>
        </a:accent6>
        <a:hlink>
          <a:srgbClr val="77777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I Corporate: 4x3 – Title &amp; Content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72432"/>
      </a:accent1>
      <a:accent2>
        <a:srgbClr val="A9B2B1"/>
      </a:accent2>
      <a:accent3>
        <a:srgbClr val="004165"/>
      </a:accent3>
      <a:accent4>
        <a:srgbClr val="F2DF74"/>
      </a:accent4>
      <a:accent5>
        <a:srgbClr val="CD202C"/>
      </a:accent5>
      <a:accent6>
        <a:srgbClr val="FFFFFF"/>
      </a:accent6>
      <a:hlink>
        <a:srgbClr val="0563C1"/>
      </a:hlink>
      <a:folHlink>
        <a:srgbClr val="954F72"/>
      </a:folHlink>
    </a:clrScheme>
    <a:fontScheme name="uho2vxmn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vention_2011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94364"/>
        </a:accent1>
        <a:accent2>
          <a:srgbClr val="652936"/>
        </a:accent2>
        <a:accent3>
          <a:srgbClr val="FFFFFF"/>
        </a:accent3>
        <a:accent4>
          <a:srgbClr val="000000"/>
        </a:accent4>
        <a:accent5>
          <a:srgbClr val="ACB0B8"/>
        </a:accent5>
        <a:accent6>
          <a:srgbClr val="5B2430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94364"/>
        </a:accent1>
        <a:accent2>
          <a:srgbClr val="652936"/>
        </a:accent2>
        <a:accent3>
          <a:srgbClr val="FFFFFF"/>
        </a:accent3>
        <a:accent4>
          <a:srgbClr val="000000"/>
        </a:accent4>
        <a:accent5>
          <a:srgbClr val="ACB0B8"/>
        </a:accent5>
        <a:accent6>
          <a:srgbClr val="5B2430"/>
        </a:accent6>
        <a:hlink>
          <a:srgbClr val="77777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tng4toq">
      <a:majorFont>
        <a:latin typeface="Arial" panose="020F0302020204030204"/>
        <a:ea typeface="Microsoft YaHei"/>
        <a:cs typeface=""/>
      </a:majorFont>
      <a:minorFont>
        <a:latin typeface="Arial" panose="020F0502020204030204"/>
        <a:ea typeface="Microsoft YaHei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1285</Words>
  <Application>Microsoft Office PowerPoint</Application>
  <PresentationFormat>宽屏</PresentationFormat>
  <Paragraphs>226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30</vt:i4>
      </vt:variant>
    </vt:vector>
  </HeadingPairs>
  <TitlesOfParts>
    <vt:vector size="56" baseType="lpstr">
      <vt:lpstr>ArialUnicodeMS</vt:lpstr>
      <vt:lpstr>DIN</vt:lpstr>
      <vt:lpstr>Futura Light</vt:lpstr>
      <vt:lpstr>Myriad Pro</vt:lpstr>
      <vt:lpstr>Myriad Pro Semibold</vt:lpstr>
      <vt:lpstr>等线</vt:lpstr>
      <vt:lpstr>等线 Light</vt:lpstr>
      <vt:lpstr>方正大标宋简体</vt:lpstr>
      <vt:lpstr>汉仪小麦体简</vt:lpstr>
      <vt:lpstr>汉仪新蒂唐朝体</vt:lpstr>
      <vt:lpstr>庞门正道标题体</vt:lpstr>
      <vt:lpstr>書體坊顏體㊣</vt:lpstr>
      <vt:lpstr>微软雅黑</vt:lpstr>
      <vt:lpstr>微软雅黑</vt:lpstr>
      <vt:lpstr>微软雅黑 Light</vt:lpstr>
      <vt:lpstr>Aharoni</vt:lpstr>
      <vt:lpstr>Arial</vt:lpstr>
      <vt:lpstr>Arial Black</vt:lpstr>
      <vt:lpstr>Calibri Light</vt:lpstr>
      <vt:lpstr>Courier New</vt:lpstr>
      <vt:lpstr>Wingdings</vt:lpstr>
      <vt:lpstr>Office 主题​​</vt:lpstr>
      <vt:lpstr>1_Office 主题​​</vt:lpstr>
      <vt:lpstr>TI Corporate: 4x3 – Title &amp; Content</vt:lpstr>
      <vt:lpstr>1_TI Corporate: 4x3 – Title &amp; Content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国英 许</dc:creator>
  <cp:lastModifiedBy>国英 许</cp:lastModifiedBy>
  <cp:revision>105</cp:revision>
  <dcterms:created xsi:type="dcterms:W3CDTF">2019-08-06T12:39:52Z</dcterms:created>
  <dcterms:modified xsi:type="dcterms:W3CDTF">2019-09-09T13:22:42Z</dcterms:modified>
</cp:coreProperties>
</file>